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84" r:id="rId1"/>
  </p:sldMasterIdLst>
  <p:notesMasterIdLst>
    <p:notesMasterId r:id="rId3"/>
  </p:notesMasterIdLst>
  <p:sldIdLst>
    <p:sldId id="256" r:id="rId2"/>
  </p:sldIdLst>
  <p:sldSz cx="7561263" cy="10693400"/>
  <p:notesSz cx="6807200" cy="9939338"/>
  <p:defaultTextStyle>
    <a:defPPr>
      <a:defRPr lang="ja-JP"/>
    </a:defPPr>
    <a:lvl1pPr marL="0" algn="l" defTabSz="1043029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1pPr>
    <a:lvl2pPr marL="521514" algn="l" defTabSz="1043029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2pPr>
    <a:lvl3pPr marL="1043029" algn="l" defTabSz="1043029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3pPr>
    <a:lvl4pPr marL="1564543" algn="l" defTabSz="1043029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4pPr>
    <a:lvl5pPr marL="2086058" algn="l" defTabSz="1043029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5pPr>
    <a:lvl6pPr marL="2607572" algn="l" defTabSz="1043029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6pPr>
    <a:lvl7pPr marL="3129087" algn="l" defTabSz="1043029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7pPr>
    <a:lvl8pPr marL="3650601" algn="l" defTabSz="1043029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8pPr>
    <a:lvl9pPr marL="4172116" algn="l" defTabSz="1043029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  <a:srgbClr val="0000FF"/>
    <a:srgbClr val="006600"/>
    <a:srgbClr val="FFFF99"/>
    <a:srgbClr val="FF99FF"/>
    <a:srgbClr val="FFFF00"/>
    <a:srgbClr val="FFCCFF"/>
    <a:srgbClr val="FF99CC"/>
    <a:srgbClr val="000000"/>
    <a:srgbClr val="CCFFCC"/>
  </p:clrMru>
</p:presentationPr>
</file>

<file path=ppt/tableStyles.xml><?xml version="1.0" encoding="utf-8"?>
<a:tblStyleLst xmlns:a="http://schemas.openxmlformats.org/drawingml/2006/main" def="{5C22544A-7EE6-4342-B048-85BDC9FD1C3A}">
  <a:tblStyle styleId="{69C7853C-536D-4A76-A0AE-DD22124D55A5}" styleName="テーマ スタイル 1 - アクセント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 autoAdjust="0"/>
    <p:restoredTop sz="94746" autoAdjust="0"/>
  </p:normalViewPr>
  <p:slideViewPr>
    <p:cSldViewPr>
      <p:cViewPr>
        <p:scale>
          <a:sx n="66" d="100"/>
          <a:sy n="66" d="100"/>
        </p:scale>
        <p:origin x="-2285" y="446"/>
      </p:cViewPr>
      <p:guideLst>
        <p:guide orient="horz" pos="3368"/>
        <p:guide pos="238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4" y="1"/>
            <a:ext cx="2949786" cy="496967"/>
          </a:xfrm>
          <a:prstGeom prst="rect">
            <a:avLst/>
          </a:prstGeom>
        </p:spPr>
        <p:txBody>
          <a:bodyPr vert="horz" lIns="91420" tIns="45711" rIns="91420" bIns="45711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55839" y="1"/>
            <a:ext cx="2949786" cy="496967"/>
          </a:xfrm>
          <a:prstGeom prst="rect">
            <a:avLst/>
          </a:prstGeom>
        </p:spPr>
        <p:txBody>
          <a:bodyPr vert="horz" lIns="91420" tIns="45711" rIns="91420" bIns="45711" rtlCol="0"/>
          <a:lstStyle>
            <a:lvl1pPr algn="r">
              <a:defRPr sz="1200"/>
            </a:lvl1pPr>
          </a:lstStyle>
          <a:p>
            <a:fld id="{BB702EF6-1F68-4E44-A2E1-9491ECA4D939}" type="datetimeFigureOut">
              <a:rPr kumimoji="1" lang="ja-JP" altLang="en-US" smtClean="0"/>
              <a:pPr/>
              <a:t>2013/2/23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2087563" y="746125"/>
            <a:ext cx="2632075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0" tIns="45711" rIns="91420" bIns="45711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0720" y="4721186"/>
            <a:ext cx="5445760" cy="4472702"/>
          </a:xfrm>
          <a:prstGeom prst="rect">
            <a:avLst/>
          </a:prstGeom>
        </p:spPr>
        <p:txBody>
          <a:bodyPr vert="horz" lIns="91420" tIns="45711" rIns="91420" bIns="45711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4" y="9440647"/>
            <a:ext cx="2949786" cy="496967"/>
          </a:xfrm>
          <a:prstGeom prst="rect">
            <a:avLst/>
          </a:prstGeom>
        </p:spPr>
        <p:txBody>
          <a:bodyPr vert="horz" lIns="91420" tIns="45711" rIns="91420" bIns="45711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55839" y="9440647"/>
            <a:ext cx="2949786" cy="496967"/>
          </a:xfrm>
          <a:prstGeom prst="rect">
            <a:avLst/>
          </a:prstGeom>
        </p:spPr>
        <p:txBody>
          <a:bodyPr vert="horz" lIns="91420" tIns="45711" rIns="91420" bIns="45711" rtlCol="0" anchor="b"/>
          <a:lstStyle>
            <a:lvl1pPr algn="r">
              <a:defRPr sz="1200"/>
            </a:lvl1pPr>
          </a:lstStyle>
          <a:p>
            <a:fld id="{67AF8FBF-F423-4586-93F2-8A84886784E6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1043029" rtl="0" eaLnBrk="1" latinLnBrk="0" hangingPunct="1">
      <a:defRPr kumimoji="1" sz="1400" kern="1200">
        <a:solidFill>
          <a:schemeClr val="tx1"/>
        </a:solidFill>
        <a:latin typeface="+mn-lt"/>
        <a:ea typeface="+mn-ea"/>
        <a:cs typeface="+mn-cs"/>
      </a:defRPr>
    </a:lvl1pPr>
    <a:lvl2pPr marL="521514" algn="l" defTabSz="1043029" rtl="0" eaLnBrk="1" latinLnBrk="0" hangingPunct="1">
      <a:defRPr kumimoji="1" sz="1400" kern="1200">
        <a:solidFill>
          <a:schemeClr val="tx1"/>
        </a:solidFill>
        <a:latin typeface="+mn-lt"/>
        <a:ea typeface="+mn-ea"/>
        <a:cs typeface="+mn-cs"/>
      </a:defRPr>
    </a:lvl2pPr>
    <a:lvl3pPr marL="1043029" algn="l" defTabSz="1043029" rtl="0" eaLnBrk="1" latinLnBrk="0" hangingPunct="1">
      <a:defRPr kumimoji="1" sz="1400" kern="1200">
        <a:solidFill>
          <a:schemeClr val="tx1"/>
        </a:solidFill>
        <a:latin typeface="+mn-lt"/>
        <a:ea typeface="+mn-ea"/>
        <a:cs typeface="+mn-cs"/>
      </a:defRPr>
    </a:lvl3pPr>
    <a:lvl4pPr marL="1564543" algn="l" defTabSz="1043029" rtl="0" eaLnBrk="1" latinLnBrk="0" hangingPunct="1">
      <a:defRPr kumimoji="1" sz="1400" kern="1200">
        <a:solidFill>
          <a:schemeClr val="tx1"/>
        </a:solidFill>
        <a:latin typeface="+mn-lt"/>
        <a:ea typeface="+mn-ea"/>
        <a:cs typeface="+mn-cs"/>
      </a:defRPr>
    </a:lvl4pPr>
    <a:lvl5pPr marL="2086058" algn="l" defTabSz="1043029" rtl="0" eaLnBrk="1" latinLnBrk="0" hangingPunct="1">
      <a:defRPr kumimoji="1" sz="1400" kern="1200">
        <a:solidFill>
          <a:schemeClr val="tx1"/>
        </a:solidFill>
        <a:latin typeface="+mn-lt"/>
        <a:ea typeface="+mn-ea"/>
        <a:cs typeface="+mn-cs"/>
      </a:defRPr>
    </a:lvl5pPr>
    <a:lvl6pPr marL="2607572" algn="l" defTabSz="1043029" rtl="0" eaLnBrk="1" latinLnBrk="0" hangingPunct="1">
      <a:defRPr kumimoji="1" sz="1400" kern="1200">
        <a:solidFill>
          <a:schemeClr val="tx1"/>
        </a:solidFill>
        <a:latin typeface="+mn-lt"/>
        <a:ea typeface="+mn-ea"/>
        <a:cs typeface="+mn-cs"/>
      </a:defRPr>
    </a:lvl6pPr>
    <a:lvl7pPr marL="3129087" algn="l" defTabSz="1043029" rtl="0" eaLnBrk="1" latinLnBrk="0" hangingPunct="1">
      <a:defRPr kumimoji="1" sz="1400" kern="1200">
        <a:solidFill>
          <a:schemeClr val="tx1"/>
        </a:solidFill>
        <a:latin typeface="+mn-lt"/>
        <a:ea typeface="+mn-ea"/>
        <a:cs typeface="+mn-cs"/>
      </a:defRPr>
    </a:lvl7pPr>
    <a:lvl8pPr marL="3650601" algn="l" defTabSz="1043029" rtl="0" eaLnBrk="1" latinLnBrk="0" hangingPunct="1">
      <a:defRPr kumimoji="1" sz="1400" kern="1200">
        <a:solidFill>
          <a:schemeClr val="tx1"/>
        </a:solidFill>
        <a:latin typeface="+mn-lt"/>
        <a:ea typeface="+mn-ea"/>
        <a:cs typeface="+mn-cs"/>
      </a:defRPr>
    </a:lvl8pPr>
    <a:lvl9pPr marL="4172116" algn="l" defTabSz="1043029" rtl="0" eaLnBrk="1" latinLnBrk="0" hangingPunct="1">
      <a:defRPr kumimoji="1" sz="1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>
          <a:xfrm>
            <a:off x="2087563" y="746125"/>
            <a:ext cx="2632075" cy="3725863"/>
          </a:xfrm>
        </p:spPr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AF8FBF-F423-4586-93F2-8A84886784E6}" type="slidenum">
              <a:rPr kumimoji="1" lang="ja-JP" altLang="en-US" smtClean="0"/>
              <a:pPr/>
              <a:t>1</a:t>
            </a:fld>
            <a:endParaRPr kumimoji="1" lang="ja-JP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二等辺三角形 6"/>
          <p:cNvSpPr/>
          <p:nvPr/>
        </p:nvSpPr>
        <p:spPr>
          <a:xfrm rot="16200000">
            <a:off x="5553618" y="8666704"/>
            <a:ext cx="2951599" cy="1070210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89324" tIns="44661" rIns="89324" bIns="44661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タイトル 7"/>
          <p:cNvSpPr>
            <a:spLocks noGrp="1"/>
          </p:cNvSpPr>
          <p:nvPr>
            <p:ph type="ctrTitle"/>
          </p:nvPr>
        </p:nvSpPr>
        <p:spPr>
          <a:xfrm>
            <a:off x="446981" y="1210435"/>
            <a:ext cx="6667301" cy="2292151"/>
          </a:xfrm>
        </p:spPr>
        <p:txBody>
          <a:bodyPr anchor="b">
            <a:normAutofit/>
          </a:bodyPr>
          <a:lstStyle>
            <a:lvl1pPr algn="r">
              <a:defRPr sz="4200"/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9" name="サブタイトル 8"/>
          <p:cNvSpPr>
            <a:spLocks noGrp="1"/>
          </p:cNvSpPr>
          <p:nvPr>
            <p:ph type="subTitle" idx="1"/>
          </p:nvPr>
        </p:nvSpPr>
        <p:spPr>
          <a:xfrm>
            <a:off x="446981" y="3508770"/>
            <a:ext cx="6667301" cy="2732757"/>
          </a:xfrm>
        </p:spPr>
        <p:txBody>
          <a:bodyPr/>
          <a:lstStyle>
            <a:lvl1pPr marL="0" marR="35729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46617" indent="0" algn="ctr">
              <a:buNone/>
            </a:lvl2pPr>
            <a:lvl3pPr marL="893233" indent="0" algn="ctr">
              <a:buNone/>
            </a:lvl3pPr>
            <a:lvl4pPr marL="1339850" indent="0" algn="ctr">
              <a:buNone/>
            </a:lvl4pPr>
            <a:lvl5pPr marL="1786467" indent="0" algn="ctr">
              <a:buNone/>
            </a:lvl5pPr>
            <a:lvl6pPr marL="2233085" indent="0" algn="ctr">
              <a:buNone/>
            </a:lvl6pPr>
            <a:lvl7pPr marL="2679701" indent="0" algn="ctr">
              <a:buNone/>
            </a:lvl7pPr>
            <a:lvl8pPr marL="3126318" indent="0" algn="ctr">
              <a:buNone/>
            </a:lvl8pPr>
            <a:lvl9pPr marL="3572935" indent="0" algn="ctr">
              <a:buNone/>
            </a:lvl9pPr>
          </a:lstStyle>
          <a:p>
            <a:r>
              <a:rPr kumimoji="0" lang="ja-JP" altLang="en-US" smtClean="0"/>
              <a:t>マスタ サブタイトルの書式設定</a:t>
            </a:r>
            <a:endParaRPr kumimoji="0" lang="en-US"/>
          </a:p>
        </p:txBody>
      </p:sp>
      <p:sp>
        <p:nvSpPr>
          <p:cNvPr id="28" name="日付プレースホルダ 27"/>
          <p:cNvSpPr>
            <a:spLocks noGrp="1"/>
          </p:cNvSpPr>
          <p:nvPr>
            <p:ph type="dt" sz="half" idx="10"/>
          </p:nvPr>
        </p:nvSpPr>
        <p:spPr>
          <a:xfrm>
            <a:off x="1134189" y="9375292"/>
            <a:ext cx="4788800" cy="5693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C45927C8-1369-423A-8239-4995CFC4FB5E}" type="datetimeFigureOut">
              <a:rPr kumimoji="1" lang="ja-JP" altLang="en-US" smtClean="0"/>
              <a:pPr/>
              <a:t>2013/2/23</a:t>
            </a:fld>
            <a:endParaRPr kumimoji="1" lang="ja-JP" altLang="en-US"/>
          </a:p>
        </p:txBody>
      </p:sp>
      <p:sp>
        <p:nvSpPr>
          <p:cNvPr id="17" name="フッター プレースホルダ 16"/>
          <p:cNvSpPr>
            <a:spLocks noGrp="1"/>
          </p:cNvSpPr>
          <p:nvPr>
            <p:ph type="ftr" sz="quarter" idx="11"/>
          </p:nvPr>
        </p:nvSpPr>
        <p:spPr>
          <a:xfrm>
            <a:off x="1134189" y="8810914"/>
            <a:ext cx="4788800" cy="5693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kumimoji="1" lang="ja-JP" altLang="en-US"/>
          </a:p>
        </p:txBody>
      </p:sp>
      <p:sp>
        <p:nvSpPr>
          <p:cNvPr id="29" name="スライド番号プレースホルダ 28"/>
          <p:cNvSpPr>
            <a:spLocks noGrp="1"/>
          </p:cNvSpPr>
          <p:nvPr>
            <p:ph type="sldNum" sz="quarter" idx="12"/>
          </p:nvPr>
        </p:nvSpPr>
        <p:spPr>
          <a:xfrm>
            <a:off x="6939631" y="8969340"/>
            <a:ext cx="415869" cy="5693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C031F69B-2408-4DE3-8E60-45511AA46F19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5927C8-1369-423A-8239-4995CFC4FB5E}" type="datetimeFigureOut">
              <a:rPr kumimoji="1" lang="ja-JP" altLang="en-US" smtClean="0"/>
              <a:pPr/>
              <a:t>2013/2/23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1F69B-2408-4DE3-8E60-45511AA46F19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5607937" y="594077"/>
            <a:ext cx="1575263" cy="8554720"/>
          </a:xfrm>
        </p:spPr>
        <p:txBody>
          <a:bodyPr vert="eaVert"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378063" y="594077"/>
            <a:ext cx="5166863" cy="8554720"/>
          </a:xfrm>
        </p:spPr>
        <p:txBody>
          <a:bodyPr vert="eaVert"/>
          <a:lstStyle/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5927C8-1369-423A-8239-4995CFC4FB5E}" type="datetimeFigureOut">
              <a:rPr kumimoji="1" lang="ja-JP" altLang="en-US" smtClean="0"/>
              <a:pPr/>
              <a:t>2013/2/23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1F69B-2408-4DE3-8E60-45511AA46F19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78063" y="417093"/>
            <a:ext cx="6805137" cy="2181454"/>
          </a:xfrm>
        </p:spPr>
        <p:txBody>
          <a:bodyPr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78063" y="2935786"/>
            <a:ext cx="6805137" cy="7128933"/>
          </a:xfrm>
        </p:spPr>
        <p:txBody>
          <a:bodyPr/>
          <a:lstStyle/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3962103" y="10104074"/>
            <a:ext cx="1764295" cy="470510"/>
          </a:xfrm>
        </p:spPr>
        <p:txBody>
          <a:bodyPr/>
          <a:lstStyle/>
          <a:p>
            <a:fld id="{C45927C8-1369-423A-8239-4995CFC4FB5E}" type="datetimeFigureOut">
              <a:rPr kumimoji="1" lang="ja-JP" altLang="en-US" smtClean="0"/>
              <a:pPr/>
              <a:t>2013/2/23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378063" y="10105511"/>
            <a:ext cx="3522682" cy="469074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1F69B-2408-4DE3-8E60-45511AA46F19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直角三角形 8"/>
          <p:cNvSpPr/>
          <p:nvPr/>
        </p:nvSpPr>
        <p:spPr>
          <a:xfrm flipV="1">
            <a:off x="5818" y="10969"/>
            <a:ext cx="7549630" cy="10660498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89324" tIns="44661" rIns="89324" bIns="44661" anchor="ctr"/>
          <a:lstStyle/>
          <a:p>
            <a:pPr marL="0" algn="ctr" defTabSz="893233" rtl="0" eaLnBrk="1" latinLnBrk="0" hangingPunct="1"/>
            <a:endParaRPr kumimoji="0" lang="en-US" sz="1700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二等辺三角形 7"/>
          <p:cNvSpPr/>
          <p:nvPr/>
        </p:nvSpPr>
        <p:spPr>
          <a:xfrm rot="5400000" flipV="1">
            <a:off x="5553618" y="956489"/>
            <a:ext cx="2951599" cy="1070210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89324" tIns="44661" rIns="89324" bIns="44661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5751680" y="10099323"/>
            <a:ext cx="1764295" cy="475263"/>
          </a:xfrm>
        </p:spPr>
        <p:txBody>
          <a:bodyPr/>
          <a:lstStyle/>
          <a:p>
            <a:fld id="{C45927C8-1369-423A-8239-4995CFC4FB5E}" type="datetimeFigureOut">
              <a:rPr kumimoji="1" lang="ja-JP" altLang="en-US" smtClean="0"/>
              <a:pPr/>
              <a:t>2013/2/23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2165989" y="10105511"/>
            <a:ext cx="3522682" cy="469074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>
          <a:xfrm>
            <a:off x="6988261" y="1262415"/>
            <a:ext cx="415869" cy="469074"/>
          </a:xfrm>
        </p:spPr>
        <p:txBody>
          <a:bodyPr/>
          <a:lstStyle/>
          <a:p>
            <a:fld id="{C031F69B-2408-4DE3-8E60-45511AA46F19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  <p:cxnSp>
        <p:nvCxnSpPr>
          <p:cNvPr id="11" name="直線コネクタ 10"/>
          <p:cNvCxnSpPr/>
          <p:nvPr/>
        </p:nvCxnSpPr>
        <p:spPr>
          <a:xfrm rot="10800000">
            <a:off x="5349110" y="14629"/>
            <a:ext cx="2210215" cy="2962919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直線コネクタ 9"/>
          <p:cNvCxnSpPr/>
          <p:nvPr/>
        </p:nvCxnSpPr>
        <p:spPr>
          <a:xfrm flipV="1">
            <a:off x="0" y="10969"/>
            <a:ext cx="7555446" cy="10671466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15053" y="423285"/>
            <a:ext cx="5986000" cy="2123827"/>
          </a:xfrm>
        </p:spPr>
        <p:txBody>
          <a:bodyPr anchor="ctr"/>
          <a:lstStyle>
            <a:lvl1pPr marL="0" algn="l">
              <a:buNone/>
              <a:defRPr sz="3500" b="1" cap="none" baseline="0"/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15053" y="2547106"/>
            <a:ext cx="3213537" cy="3564467"/>
          </a:xfrm>
        </p:spPr>
        <p:txBody>
          <a:bodyPr anchor="t"/>
          <a:lstStyle>
            <a:lvl1pPr marL="53593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378063" y="2685726"/>
            <a:ext cx="3339558" cy="7057150"/>
          </a:xfrm>
        </p:spPr>
        <p:txBody>
          <a:bodyPr/>
          <a:lstStyle>
            <a:lvl1pPr>
              <a:defRPr sz="2500"/>
            </a:lvl1pPr>
            <a:lvl2pPr>
              <a:defRPr sz="24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843642" y="2685726"/>
            <a:ext cx="3339558" cy="7057150"/>
          </a:xfrm>
        </p:spPr>
        <p:txBody>
          <a:bodyPr/>
          <a:lstStyle>
            <a:lvl1pPr>
              <a:defRPr sz="2500"/>
            </a:lvl1pPr>
            <a:lvl2pPr>
              <a:defRPr sz="24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>
          <a:xfrm>
            <a:off x="3962103" y="10105512"/>
            <a:ext cx="1764295" cy="470510"/>
          </a:xfrm>
        </p:spPr>
        <p:txBody>
          <a:bodyPr/>
          <a:lstStyle/>
          <a:p>
            <a:fld id="{C45927C8-1369-423A-8239-4995CFC4FB5E}" type="datetimeFigureOut">
              <a:rPr kumimoji="1" lang="ja-JP" altLang="en-US" smtClean="0"/>
              <a:pPr/>
              <a:t>2013/2/23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>
          <a:xfrm>
            <a:off x="378063" y="10105512"/>
            <a:ext cx="3522682" cy="470510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>
          <a:xfrm>
            <a:off x="6275849" y="10105512"/>
            <a:ext cx="415869" cy="470510"/>
          </a:xfrm>
        </p:spPr>
        <p:txBody>
          <a:bodyPr/>
          <a:lstStyle/>
          <a:p>
            <a:fld id="{C031F69B-2408-4DE3-8E60-45511AA46F19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較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05237" y="453328"/>
            <a:ext cx="882147" cy="9595544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1128738" y="453326"/>
            <a:ext cx="480454" cy="4705096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5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700" b="1"/>
            </a:lvl3pPr>
            <a:lvl4pPr>
              <a:buNone/>
              <a:defRPr sz="1500" b="1"/>
            </a:lvl4pPr>
            <a:lvl5pPr>
              <a:buNone/>
              <a:defRPr sz="1500" b="1"/>
            </a:lvl5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3"/>
          </p:nvPr>
        </p:nvSpPr>
        <p:spPr>
          <a:xfrm>
            <a:off x="1128738" y="5343775"/>
            <a:ext cx="480454" cy="4705096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5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700" b="1"/>
            </a:lvl3pPr>
            <a:lvl4pPr>
              <a:buNone/>
              <a:defRPr sz="1500" b="1"/>
            </a:lvl4pPr>
            <a:lvl5pPr>
              <a:buNone/>
              <a:defRPr sz="1500" b="1"/>
            </a:lvl5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5" name="コンテンツ プレースホルダ 4"/>
          <p:cNvSpPr>
            <a:spLocks noGrp="1"/>
          </p:cNvSpPr>
          <p:nvPr>
            <p:ph sz="quarter" idx="2"/>
          </p:nvPr>
        </p:nvSpPr>
        <p:spPr>
          <a:xfrm>
            <a:off x="1672202" y="453326"/>
            <a:ext cx="5670947" cy="4705096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700"/>
            </a:lvl3pPr>
            <a:lvl4pPr algn="l">
              <a:defRPr sz="1500"/>
            </a:lvl4pPr>
            <a:lvl5pPr algn="l">
              <a:defRPr sz="1500"/>
            </a:lvl5pPr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1672202" y="5343775"/>
            <a:ext cx="5670947" cy="470509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700"/>
            </a:lvl3pPr>
            <a:lvl4pPr>
              <a:defRPr sz="1500"/>
            </a:lvl4pPr>
            <a:lvl5pPr>
              <a:defRPr sz="1500"/>
            </a:lvl5pPr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>
          <a:xfrm>
            <a:off x="3962102" y="10105512"/>
            <a:ext cx="1761774" cy="470510"/>
          </a:xfrm>
        </p:spPr>
        <p:txBody>
          <a:bodyPr/>
          <a:lstStyle/>
          <a:p>
            <a:fld id="{C45927C8-1369-423A-8239-4995CFC4FB5E}" type="datetimeFigureOut">
              <a:rPr kumimoji="1" lang="ja-JP" altLang="en-US" smtClean="0"/>
              <a:pPr/>
              <a:t>2013/2/23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>
          <a:xfrm>
            <a:off x="378063" y="10105512"/>
            <a:ext cx="3523549" cy="470510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>
          <a:xfrm>
            <a:off x="6275849" y="10108827"/>
            <a:ext cx="415869" cy="470510"/>
          </a:xfrm>
        </p:spPr>
        <p:txBody>
          <a:bodyPr/>
          <a:lstStyle>
            <a:lvl1pPr algn="ctr">
              <a:defRPr/>
            </a:lvl1pPr>
          </a:lstStyle>
          <a:p>
            <a:fld id="{C031F69B-2408-4DE3-8E60-45511AA46F19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5927C8-1369-423A-8239-4995CFC4FB5E}" type="datetimeFigureOut">
              <a:rPr kumimoji="1" lang="ja-JP" altLang="en-US" smtClean="0"/>
              <a:pPr/>
              <a:t>2013/2/23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1F69B-2408-4DE3-8E60-45511AA46F19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>
          <a:xfrm>
            <a:off x="3962103" y="10105512"/>
            <a:ext cx="1764295" cy="470510"/>
          </a:xfrm>
        </p:spPr>
        <p:txBody>
          <a:bodyPr/>
          <a:lstStyle/>
          <a:p>
            <a:fld id="{C45927C8-1369-423A-8239-4995CFC4FB5E}" type="datetimeFigureOut">
              <a:rPr kumimoji="1" lang="ja-JP" altLang="en-US" smtClean="0"/>
              <a:pPr/>
              <a:t>2013/2/23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>
          <a:xfrm>
            <a:off x="378063" y="10106947"/>
            <a:ext cx="3522682" cy="469074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>
          <a:xfrm>
            <a:off x="6275849" y="10105512"/>
            <a:ext cx="415869" cy="470510"/>
          </a:xfrm>
        </p:spPr>
        <p:txBody>
          <a:bodyPr/>
          <a:lstStyle/>
          <a:p>
            <a:fld id="{C031F69B-2408-4DE3-8E60-45511AA46F19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コンテンツ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81470" y="573285"/>
            <a:ext cx="756126" cy="9267613"/>
          </a:xfrm>
        </p:spPr>
        <p:txBody>
          <a:bodyPr vert="vert270" anchor="b"/>
          <a:lstStyle>
            <a:lvl1pPr marL="0" marR="17864" algn="r">
              <a:spcBef>
                <a:spcPts val="0"/>
              </a:spcBef>
              <a:buNone/>
              <a:defRPr sz="2800" b="0" cap="all" baseline="0"/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2"/>
          </p:nvPr>
        </p:nvSpPr>
        <p:spPr>
          <a:xfrm>
            <a:off x="939250" y="573285"/>
            <a:ext cx="2016337" cy="9267613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1"/>
          </p:nvPr>
        </p:nvSpPr>
        <p:spPr>
          <a:xfrm>
            <a:off x="3019255" y="499026"/>
            <a:ext cx="4362849" cy="9338903"/>
          </a:xfrm>
        </p:spPr>
        <p:txBody>
          <a:bodyPr/>
          <a:lstStyle>
            <a:lvl1pPr>
              <a:spcBef>
                <a:spcPts val="0"/>
              </a:spcBef>
              <a:defRPr sz="2900"/>
            </a:lvl1pPr>
            <a:lvl2pPr>
              <a:defRPr sz="25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>
          <a:xfrm>
            <a:off x="5192146" y="10222891"/>
            <a:ext cx="1764295" cy="470510"/>
          </a:xfrm>
        </p:spPr>
        <p:txBody>
          <a:bodyPr/>
          <a:lstStyle>
            <a:lvl1pPr>
              <a:defRPr sz="900"/>
            </a:lvl1pPr>
          </a:lstStyle>
          <a:p>
            <a:fld id="{C45927C8-1369-423A-8239-4995CFC4FB5E}" type="datetimeFigureOut">
              <a:rPr kumimoji="1" lang="ja-JP" altLang="en-US" smtClean="0"/>
              <a:pPr/>
              <a:t>2013/2/23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>
          <a:xfrm>
            <a:off x="939251" y="10222891"/>
            <a:ext cx="4252896" cy="470510"/>
          </a:xfrm>
        </p:spPr>
        <p:txBody>
          <a:bodyPr/>
          <a:lstStyle>
            <a:lvl1pPr>
              <a:defRPr sz="9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>
          <a:xfrm>
            <a:off x="6954788" y="10222891"/>
            <a:ext cx="415869" cy="470510"/>
          </a:xfrm>
        </p:spPr>
        <p:txBody>
          <a:bodyPr/>
          <a:lstStyle>
            <a:lvl1pPr>
              <a:defRPr sz="900"/>
            </a:lvl1pPr>
          </a:lstStyle>
          <a:p>
            <a:fld id="{C031F69B-2408-4DE3-8E60-45511AA46F19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81470" y="235287"/>
            <a:ext cx="756126" cy="9980507"/>
          </a:xfrm>
        </p:spPr>
        <p:txBody>
          <a:bodyPr vert="vert270" anchor="b"/>
          <a:lstStyle>
            <a:lvl1pPr marL="0" algn="l">
              <a:buNone/>
              <a:defRPr sz="2900" b="0" cap="all" baseline="0"/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941220" y="583110"/>
            <a:ext cx="6064133" cy="855472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ja-JP" altLang="en-US" smtClean="0"/>
              <a:t>アイコンをクリックして図を追加</a:t>
            </a:r>
            <a:endParaRPr kumimoji="0" lang="en-US" dirty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945158" y="9148797"/>
            <a:ext cx="6064133" cy="106934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>
          <a:xfrm>
            <a:off x="5050924" y="10222891"/>
            <a:ext cx="1739090" cy="470510"/>
          </a:xfrm>
        </p:spPr>
        <p:txBody>
          <a:bodyPr/>
          <a:lstStyle>
            <a:lvl1pPr>
              <a:defRPr sz="900"/>
            </a:lvl1pPr>
          </a:lstStyle>
          <a:p>
            <a:fld id="{C45927C8-1369-423A-8239-4995CFC4FB5E}" type="datetimeFigureOut">
              <a:rPr kumimoji="1" lang="ja-JP" altLang="en-US" smtClean="0"/>
              <a:pPr/>
              <a:t>2013/2/23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>
          <a:xfrm>
            <a:off x="967843" y="10224327"/>
            <a:ext cx="4091609" cy="470510"/>
          </a:xfrm>
        </p:spPr>
        <p:txBody>
          <a:bodyPr/>
          <a:lstStyle>
            <a:lvl1pPr>
              <a:defRPr sz="9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>
          <a:xfrm>
            <a:off x="6794876" y="10222891"/>
            <a:ext cx="302451" cy="470510"/>
          </a:xfrm>
        </p:spPr>
        <p:txBody>
          <a:bodyPr/>
          <a:lstStyle>
            <a:lvl1pPr algn="ctr">
              <a:defRPr sz="900"/>
            </a:lvl1pPr>
          </a:lstStyle>
          <a:p>
            <a:fld id="{C031F69B-2408-4DE3-8E60-45511AA46F19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直角三角形 10"/>
          <p:cNvSpPr/>
          <p:nvPr/>
        </p:nvSpPr>
        <p:spPr>
          <a:xfrm>
            <a:off x="5818" y="21937"/>
            <a:ext cx="7549630" cy="10660498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89324" tIns="44661" rIns="89324" bIns="44661"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直線コネクタ 7"/>
          <p:cNvCxnSpPr/>
          <p:nvPr/>
        </p:nvCxnSpPr>
        <p:spPr>
          <a:xfrm>
            <a:off x="0" y="10969"/>
            <a:ext cx="7555446" cy="10671466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直線コネクタ 8"/>
          <p:cNvCxnSpPr/>
          <p:nvPr/>
        </p:nvCxnSpPr>
        <p:spPr>
          <a:xfrm rot="10800000" flipV="1">
            <a:off x="5349110" y="7715857"/>
            <a:ext cx="2210215" cy="2962919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タイトル プレースホルダ 21"/>
          <p:cNvSpPr>
            <a:spLocks noGrp="1"/>
          </p:cNvSpPr>
          <p:nvPr>
            <p:ph type="title"/>
          </p:nvPr>
        </p:nvSpPr>
        <p:spPr>
          <a:xfrm>
            <a:off x="378063" y="417093"/>
            <a:ext cx="6805137" cy="2181454"/>
          </a:xfrm>
          <a:prstGeom prst="rect">
            <a:avLst/>
          </a:prstGeom>
        </p:spPr>
        <p:txBody>
          <a:bodyPr vert="horz" lIns="89324" tIns="44661" rIns="89324" bIns="44661" anchor="ctr">
            <a:normAutofit/>
          </a:bodyPr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13" name="テキスト プレースホルダ 12"/>
          <p:cNvSpPr>
            <a:spLocks noGrp="1"/>
          </p:cNvSpPr>
          <p:nvPr>
            <p:ph type="body" idx="1"/>
          </p:nvPr>
        </p:nvSpPr>
        <p:spPr>
          <a:xfrm>
            <a:off x="378063" y="2935786"/>
            <a:ext cx="6805137" cy="7128933"/>
          </a:xfrm>
          <a:prstGeom prst="rect">
            <a:avLst/>
          </a:prstGeom>
        </p:spPr>
        <p:txBody>
          <a:bodyPr vert="horz" lIns="89324" tIns="44661" rIns="89324" bIns="44661" anchor="t">
            <a:normAutofit/>
          </a:bodyPr>
          <a:lstStyle/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  <a:p>
            <a:pPr lvl="1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2 </a:t>
            </a:r>
            <a:r>
              <a:rPr kumimoji="0" lang="ja-JP" altLang="en-US" smtClean="0"/>
              <a:t>レベル</a:t>
            </a:r>
          </a:p>
          <a:p>
            <a:pPr lvl="2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3 </a:t>
            </a:r>
            <a:r>
              <a:rPr kumimoji="0" lang="ja-JP" altLang="en-US" smtClean="0"/>
              <a:t>レベル</a:t>
            </a:r>
          </a:p>
          <a:p>
            <a:pPr lvl="3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4 </a:t>
            </a:r>
            <a:r>
              <a:rPr kumimoji="0" lang="ja-JP" altLang="en-US" smtClean="0"/>
              <a:t>レベル</a:t>
            </a:r>
          </a:p>
          <a:p>
            <a:pPr lvl="4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5 </a:t>
            </a:r>
            <a:r>
              <a:rPr kumimoji="0" lang="ja-JP" altLang="en-US" smtClean="0"/>
              <a:t>レベル</a:t>
            </a:r>
            <a:endParaRPr kumimoji="0" lang="en-US"/>
          </a:p>
        </p:txBody>
      </p:sp>
      <p:sp>
        <p:nvSpPr>
          <p:cNvPr id="14" name="日付プレースホルダ 13"/>
          <p:cNvSpPr>
            <a:spLocks noGrp="1"/>
          </p:cNvSpPr>
          <p:nvPr>
            <p:ph type="dt" sz="half" idx="2"/>
          </p:nvPr>
        </p:nvSpPr>
        <p:spPr>
          <a:xfrm>
            <a:off x="3962103" y="10105512"/>
            <a:ext cx="1764295" cy="470510"/>
          </a:xfrm>
          <a:prstGeom prst="rect">
            <a:avLst/>
          </a:prstGeom>
        </p:spPr>
        <p:txBody>
          <a:bodyPr vert="horz" lIns="89324" tIns="44661" rIns="89324" bIns="44661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C45927C8-1369-423A-8239-4995CFC4FB5E}" type="datetimeFigureOut">
              <a:rPr kumimoji="1" lang="ja-JP" altLang="en-US" smtClean="0"/>
              <a:pPr/>
              <a:t>2013/2/23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3"/>
          </p:nvPr>
        </p:nvSpPr>
        <p:spPr>
          <a:xfrm>
            <a:off x="378063" y="10106947"/>
            <a:ext cx="3522682" cy="469074"/>
          </a:xfrm>
          <a:prstGeom prst="rect">
            <a:avLst/>
          </a:prstGeom>
        </p:spPr>
        <p:txBody>
          <a:bodyPr vert="horz" lIns="89324" tIns="44661" rIns="89324" bIns="44661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23" name="スライド番号プレースホルダ 22"/>
          <p:cNvSpPr>
            <a:spLocks noGrp="1"/>
          </p:cNvSpPr>
          <p:nvPr>
            <p:ph type="sldNum" sz="quarter" idx="4"/>
          </p:nvPr>
        </p:nvSpPr>
        <p:spPr>
          <a:xfrm>
            <a:off x="6275849" y="10105512"/>
            <a:ext cx="415869" cy="470510"/>
          </a:xfrm>
          <a:prstGeom prst="rect">
            <a:avLst/>
          </a:prstGeom>
        </p:spPr>
        <p:txBody>
          <a:bodyPr vert="horz" lIns="89324" tIns="44661" rIns="89324" bIns="44661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C031F69B-2408-4DE3-8E60-45511AA46F19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985" r:id="rId1"/>
    <p:sldLayoutId id="2147483986" r:id="rId2"/>
    <p:sldLayoutId id="2147483987" r:id="rId3"/>
    <p:sldLayoutId id="2147483988" r:id="rId4"/>
    <p:sldLayoutId id="2147483989" r:id="rId5"/>
    <p:sldLayoutId id="2147483990" r:id="rId6"/>
    <p:sldLayoutId id="2147483991" r:id="rId7"/>
    <p:sldLayoutId id="2147483992" r:id="rId8"/>
    <p:sldLayoutId id="2147483993" r:id="rId9"/>
    <p:sldLayoutId id="2147483994" r:id="rId10"/>
    <p:sldLayoutId id="2147483995" r:id="rId11"/>
  </p:sldLayoutIdLst>
  <p:txStyles>
    <p:titleStyle>
      <a:lvl1pPr marL="473413" algn="l" rtl="0" eaLnBrk="1" latinLnBrk="0" hangingPunct="1">
        <a:spcBef>
          <a:spcPct val="0"/>
        </a:spcBef>
        <a:buNone/>
        <a:defRPr kumimoji="1" sz="41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37684" indent="-37515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1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803910" indent="-279135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2pPr>
      <a:lvl3pPr marL="1080813" indent="-223308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39850" indent="-205444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63158" indent="-205444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786467" indent="-205444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36573" indent="-205444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233085" indent="-178647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456393" indent="-178647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1pPr>
      <a:lvl2pPr marL="446617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2pPr>
      <a:lvl3pPr marL="893233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3pPr>
      <a:lvl4pPr marL="133985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1786467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233085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6pPr>
      <a:lvl7pPr marL="2679701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7pPr>
      <a:lvl8pPr marL="3126318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8pPr>
      <a:lvl9pPr marL="3572935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13" Type="http://schemas.openxmlformats.org/officeDocument/2006/relationships/image" Target="../media/image12.jpeg"/><Relationship Id="rId3" Type="http://schemas.openxmlformats.org/officeDocument/2006/relationships/image" Target="../media/image2.gif"/><Relationship Id="rId7" Type="http://schemas.openxmlformats.org/officeDocument/2006/relationships/image" Target="../media/image6.jpeg"/><Relationship Id="rId12" Type="http://schemas.openxmlformats.org/officeDocument/2006/relationships/image" Target="../media/image1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11" Type="http://schemas.openxmlformats.org/officeDocument/2006/relationships/image" Target="../media/image10.jpeg"/><Relationship Id="rId5" Type="http://schemas.openxmlformats.org/officeDocument/2006/relationships/image" Target="../media/image4.jpeg"/><Relationship Id="rId10" Type="http://schemas.openxmlformats.org/officeDocument/2006/relationships/image" Target="../media/image9.jpeg"/><Relationship Id="rId4" Type="http://schemas.openxmlformats.org/officeDocument/2006/relationships/image" Target="../media/image3.png"/><Relationship Id="rId9" Type="http://schemas.openxmlformats.org/officeDocument/2006/relationships/image" Target="../media/image8.jpeg"/><Relationship Id="rId14" Type="http://schemas.openxmlformats.org/officeDocument/2006/relationships/image" Target="../media/image1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tx1"/>
            </a:gs>
            <a:gs pos="50000">
              <a:schemeClr val="accent1">
                <a:shade val="67500"/>
                <a:satMod val="115000"/>
              </a:schemeClr>
            </a:gs>
            <a:gs pos="100000">
              <a:schemeClr val="accent1">
                <a:shade val="100000"/>
                <a:satMod val="115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正方形/長方形 43"/>
          <p:cNvSpPr/>
          <p:nvPr/>
        </p:nvSpPr>
        <p:spPr>
          <a:xfrm>
            <a:off x="6876975" y="2394372"/>
            <a:ext cx="560072" cy="321984"/>
          </a:xfrm>
          <a:prstGeom prst="rect">
            <a:avLst/>
          </a:prstGeom>
        </p:spPr>
        <p:txBody>
          <a:bodyPr wrap="square" lIns="89324" tIns="44661" rIns="89324" bIns="44661">
            <a:spAutoFit/>
          </a:bodyPr>
          <a:lstStyle/>
          <a:p>
            <a:r>
              <a:rPr lang="en-US" altLang="ja-JP" sz="1500" b="1" dirty="0" smtClean="0">
                <a:solidFill>
                  <a:schemeClr val="accent2">
                    <a:lumMod val="50000"/>
                  </a:schemeClr>
                </a:solidFill>
              </a:rPr>
              <a:t>3</a:t>
            </a:r>
            <a:r>
              <a:rPr lang="ja-JP" altLang="en-US" sz="1500" b="1" dirty="0" smtClean="0">
                <a:solidFill>
                  <a:schemeClr val="accent2">
                    <a:lumMod val="50000"/>
                  </a:schemeClr>
                </a:solidFill>
              </a:rPr>
              <a:t>月</a:t>
            </a:r>
            <a:endParaRPr lang="ja-JP" altLang="en-US" sz="15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41" name="テキスト ボックス 40"/>
          <p:cNvSpPr txBox="1"/>
          <p:nvPr/>
        </p:nvSpPr>
        <p:spPr>
          <a:xfrm>
            <a:off x="0" y="9795385"/>
            <a:ext cx="7561263" cy="918951"/>
          </a:xfrm>
          <a:prstGeom prst="rect">
            <a:avLst/>
          </a:prstGeom>
          <a:solidFill>
            <a:srgbClr val="006600"/>
          </a:solidFill>
          <a:ln>
            <a:solidFill>
              <a:schemeClr val="bg1"/>
            </a:solidFill>
          </a:ln>
        </p:spPr>
        <p:txBody>
          <a:bodyPr wrap="square" lIns="97264" tIns="48632" rIns="97264" bIns="48632" rtlCol="0">
            <a:spAutoFit/>
          </a:bodyPr>
          <a:lstStyle/>
          <a:p>
            <a:pPr>
              <a:lnSpc>
                <a:spcPts val="1661"/>
              </a:lnSpc>
            </a:pPr>
            <a:r>
              <a:rPr lang="ja-JP" altLang="en-US" sz="1100" b="1" dirty="0" smtClean="0"/>
              <a:t>  </a:t>
            </a:r>
            <a:r>
              <a:rPr lang="ja-JP" altLang="en-US" sz="900" b="1" dirty="0" smtClean="0"/>
              <a:t>チケットお買い求め･ご予約･お問い合わせは・・・</a:t>
            </a:r>
            <a:r>
              <a:rPr lang="ja-JP" altLang="en-US" sz="1300" b="1" dirty="0" smtClean="0"/>
              <a:t>  </a:t>
            </a:r>
            <a:r>
              <a:rPr lang="ja-JP" altLang="en-US" sz="1100" b="1" dirty="0" smtClean="0">
                <a:latin typeface="+mn-ea"/>
              </a:rPr>
              <a:t>〒</a:t>
            </a:r>
            <a:r>
              <a:rPr lang="en-US" altLang="ja-JP" sz="1100" b="1" dirty="0" smtClean="0">
                <a:latin typeface="+mn-ea"/>
              </a:rPr>
              <a:t>028-0524</a:t>
            </a:r>
            <a:r>
              <a:rPr lang="ja-JP" altLang="en-US" sz="1100" b="1" dirty="0" smtClean="0">
                <a:latin typeface="+mn-ea"/>
              </a:rPr>
              <a:t>　岩手県遠野市新町</a:t>
            </a:r>
            <a:r>
              <a:rPr lang="en-US" altLang="ja-JP" sz="1100" b="1" dirty="0" smtClean="0">
                <a:latin typeface="+mn-ea"/>
              </a:rPr>
              <a:t>1-10</a:t>
            </a:r>
          </a:p>
          <a:p>
            <a:pPr>
              <a:lnSpc>
                <a:spcPts val="2128"/>
              </a:lnSpc>
            </a:pPr>
            <a:r>
              <a:rPr lang="ja-JP" altLang="en-US" sz="2200" b="1" dirty="0" smtClean="0"/>
              <a:t>　　　　　　　　　</a:t>
            </a:r>
            <a:r>
              <a:rPr lang="en-US" altLang="ja-JP" sz="2200" b="1" dirty="0" smtClean="0"/>
              <a:t>TEL 0198-60-1703  </a:t>
            </a:r>
            <a:r>
              <a:rPr lang="en-US" altLang="ja-JP" sz="1400" b="1" dirty="0" smtClean="0"/>
              <a:t>Fax 0198-60-1704</a:t>
            </a:r>
          </a:p>
          <a:p>
            <a:pPr>
              <a:lnSpc>
                <a:spcPts val="1277"/>
              </a:lnSpc>
            </a:pPr>
            <a:r>
              <a:rPr lang="en-US" altLang="ja-JP" sz="1400" b="1" dirty="0" smtClean="0"/>
              <a:t>                                               </a:t>
            </a:r>
            <a:r>
              <a:rPr lang="ja-JP" altLang="en-US" sz="1400" b="1" dirty="0" smtClean="0"/>
              <a:t>　 </a:t>
            </a:r>
            <a:r>
              <a:rPr lang="ja-JP" altLang="en-US" sz="1300" b="1" dirty="0" smtClean="0"/>
              <a:t>メール　      </a:t>
            </a:r>
            <a:r>
              <a:rPr lang="en-US" altLang="ja-JP" sz="1300" b="1" dirty="0" smtClean="0"/>
              <a:t>aeria@aeria-tohno.com </a:t>
            </a:r>
            <a:r>
              <a:rPr lang="ja-JP" altLang="en-US" sz="1000" dirty="0" smtClean="0"/>
              <a:t>ネットは</a:t>
            </a:r>
            <a:r>
              <a:rPr lang="en-US" altLang="ja-JP" sz="1300" b="1" dirty="0" smtClean="0"/>
              <a:t> </a:t>
            </a:r>
          </a:p>
          <a:p>
            <a:pPr>
              <a:lnSpc>
                <a:spcPts val="1277"/>
              </a:lnSpc>
            </a:pPr>
            <a:r>
              <a:rPr lang="en-US" altLang="ja-JP" sz="1300" b="1" dirty="0" smtClean="0"/>
              <a:t>                                                       </a:t>
            </a:r>
            <a:r>
              <a:rPr lang="ja-JP" altLang="en-US" sz="1100" b="1" dirty="0" smtClean="0"/>
              <a:t>ホームページ 　</a:t>
            </a:r>
            <a:r>
              <a:rPr lang="en-US" altLang="ja-JP" sz="1300" b="1" dirty="0" smtClean="0"/>
              <a:t>www.aeria-tohno.com</a:t>
            </a:r>
            <a:r>
              <a:rPr lang="ja-JP" altLang="en-US" sz="1200" b="1" dirty="0" smtClean="0"/>
              <a:t>　　</a:t>
            </a:r>
            <a:r>
              <a:rPr lang="ja-JP" altLang="en-US" sz="2200" b="1" dirty="0" smtClean="0"/>
              <a:t>　</a:t>
            </a:r>
            <a:endParaRPr lang="ja-JP" altLang="en-US" sz="2200" b="1" dirty="0"/>
          </a:p>
        </p:txBody>
      </p:sp>
      <p:pic>
        <p:nvPicPr>
          <p:cNvPr id="42" name="図 41" descr="アエﾘｱロゴ2gif (2).gif"/>
          <p:cNvPicPr>
            <a:picLocks noChangeAspect="1"/>
          </p:cNvPicPr>
          <p:nvPr/>
        </p:nvPicPr>
        <p:blipFill>
          <a:blip r:embed="rId3" cstate="print"/>
          <a:srcRect t="9091"/>
          <a:stretch>
            <a:fillRect/>
          </a:stretch>
        </p:blipFill>
        <p:spPr>
          <a:xfrm>
            <a:off x="210173" y="10055389"/>
            <a:ext cx="2136304" cy="585031"/>
          </a:xfrm>
          <a:prstGeom prst="rect">
            <a:avLst/>
          </a:prstGeom>
          <a:ln w="38100">
            <a:solidFill>
              <a:schemeClr val="tx1"/>
            </a:solidFill>
          </a:ln>
          <a:effectLst>
            <a:softEdge rad="112500"/>
          </a:effectLst>
        </p:spPr>
      </p:pic>
      <p:pic>
        <p:nvPicPr>
          <p:cNvPr id="43" name="Picture 2" descr="クリックすると新しいウィンドウで開きます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285345" y="10216923"/>
            <a:ext cx="925727" cy="3947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7" name="正方形/長方形 46"/>
          <p:cNvSpPr/>
          <p:nvPr/>
        </p:nvSpPr>
        <p:spPr>
          <a:xfrm>
            <a:off x="6036867" y="10315252"/>
            <a:ext cx="840108" cy="226454"/>
          </a:xfrm>
          <a:prstGeom prst="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txBody>
          <a:bodyPr wrap="square" lIns="97264" tIns="48632" rIns="97264" bIns="48632">
            <a:spAutoFit/>
          </a:bodyPr>
          <a:lstStyle/>
          <a:p>
            <a:pPr>
              <a:lnSpc>
                <a:spcPts val="957"/>
              </a:lnSpc>
              <a:defRPr/>
            </a:pPr>
            <a:r>
              <a:rPr lang="ja-JP" altLang="en-US" sz="900" dirty="0">
                <a:solidFill>
                  <a:schemeClr val="bg1"/>
                </a:solidFill>
                <a:uFill>
                  <a:solidFill>
                    <a:srgbClr val="FF0000"/>
                  </a:solidFill>
                </a:uFill>
                <a:ea typeface="ＭＳ Ｐゴシック" pitchFamily="50" charset="-128"/>
              </a:rPr>
              <a:t>あえ</a:t>
            </a:r>
            <a:r>
              <a:rPr lang="ja-JP" altLang="en-US" sz="900" dirty="0" err="1">
                <a:solidFill>
                  <a:schemeClr val="bg1"/>
                </a:solidFill>
                <a:uFill>
                  <a:solidFill>
                    <a:srgbClr val="FF0000"/>
                  </a:solidFill>
                </a:uFill>
                <a:ea typeface="ＭＳ Ｐゴシック" pitchFamily="50" charset="-128"/>
              </a:rPr>
              <a:t>りあ</a:t>
            </a:r>
            <a:r>
              <a:rPr lang="ja-JP" altLang="en-US" sz="900" dirty="0">
                <a:solidFill>
                  <a:schemeClr val="bg1"/>
                </a:solidFill>
                <a:uFill>
                  <a:solidFill>
                    <a:srgbClr val="FF0000"/>
                  </a:solidFill>
                </a:uFill>
                <a:ea typeface="ＭＳ Ｐゴシック" pitchFamily="50" charset="-128"/>
              </a:rPr>
              <a:t>遠野</a:t>
            </a:r>
            <a:endParaRPr lang="ja-JP" altLang="en-US" sz="900" dirty="0">
              <a:solidFill>
                <a:schemeClr val="bg1"/>
              </a:solidFill>
              <a:ea typeface="ＭＳ Ｐゴシック" pitchFamily="50" charset="-128"/>
            </a:endParaRPr>
          </a:p>
        </p:txBody>
      </p:sp>
      <p:sp>
        <p:nvSpPr>
          <p:cNvPr id="2052" name="AutoShape 4" descr="data:image/jpeg;base64,/9j/4AAQSkZJRgABAQAAAQABAAD/2wCEAAkGBhQSERUUExQWFRUWGRsYFxgYFxocGhoXGB0cHBoYGB0aHCYeGhokGhgXHy8gIycpLCwsFx4xNTAqNSYrLCkBCQoKDgwOGg8PGi8kHyQwKiktMiwsLCwuLS8sKiwsLC0sLS0sLCwsLCwsLCwsLCwsLCwsLCwsLCwsLCwsNCwsLP/AABEIAMIBAwMBIgACEQEDEQH/xAAbAAACAgMBAAAAAAAAAAAAAAAEBQMGAAECB//EAEIQAAEDAgQDBgMFBwMDBAMAAAECAxEAIQQFEjFBUWEGEyJxgZEyobEjQlLB0RQzYnLh8PEHFYIWJKKSwtLiNVOy/8QAGwEAAgMBAQEAAAAAAAAAAAAAAwQBAgUGAAf/xAA2EQABAwIEAgkEAgAHAQAAAAABAAIRAyEEEjFBUXEFEyIyYYGhsfCRwdHhFDMGFSNCUnLxYv/aAAwDAQACEQMRAD8Asz7pWnQk3Va/AUmUttt7Q4PGmCDHx2tHWbUP/wBQaX7I8AkbSTyPvwpjlrJLiHnh4nDKEkToTzMj4jStNhbqu6o0H4Zh6zQiRHH5qp3W9AUVLEmCpI4D8I5+dYxmcJ0pQNKtwq+ocjzFCZ1hiHFCZ1CR1H61BljwUQj7w+lQSdkUUmup5jfdWQ5khpk92lKAdwnmdya4wuPKMOtYJBOxHAnl5UqfI70CxBIBB2ijMwzPvVhCBLadzw1cgOQqZtKUNAWETNyfslOZ6+6K0+NRsoqUrxDaSJuoGkOFzJTaVmBcgAAWniTztVyUEhteqAkAmeVr/wB9Kp+JQlMo7xtTajMgpKk7SRcTbhUsctbCOa4FhG6d9lsmcxmtbiihnaw+JXJPC1FZZljOHxDrSMSDqEFCwRY8JBgq9qlwvaVaMMlrCtWbmHHQBIncIHiUb7xSBnKvtdThTpVIXrUEmTcqAkmZvsKM4jRKzUqOqZzlboGiDpufH1Rfa/InG0SVBxAPxaYUJ5n731oTJMYGsKtZ/FA6qgAUQ12iXoOGUP2hBlIUArUOUEiT5EetbwXZN0oBf+ybHwpN1qJ/CkfU1RwzGQmGuNOjkxBAvb/6HLX0QXZTELQ7Ii/MSPO/GroMbJKnFXEeJRi3WgcvyVLKBIlR4C5+W9A5xhu80pKtKgSdJHS0xtxoLhNktXdTxNaRbaYQ+ZOl0rDQ+JVjFo50oxeW90CpSkqUOAuB59auWW5cGkBQIcWd1cE9AOHnUpfbcBQs6grcRaedzv1qM4bZWZjTTMMEtGvE/PJeaLxBPL2rlpJmYq9Odk2FEaXSi+ykJV7RBoo/6bKfB0vNRwKdQnzTePeogO7qcf0xhqY0jyP4VIZcZVZZAUTAkQmP4jRmU4B510hkw2kkAq8UgcDzqDM+yuIbcbaCJLhhEcTynh616Hl+SDCsIQR44lRTsFRc9Y5nlVQ0m4WXicW22QzOiSYjIogpSgniVfD10jc1YsG8hQ0tICALlCRAHUdaXKxKXwQJ1IEX+8BxFS4JZQpJG8/2Kq6rHZKXrZqjO2bhFOOqSFaTsQB0PH8qFxGKXp1ajNdY10nEJRBBcBsOCkgn2KZ9hRDeEWW1QArfZSSetpmquadkEZWgOdF4QeFx+uxMKi/I9elDZx2VViHEPoKG3UkaiSRrTw2B8QjfiPKoXllobKSTvY6v6ClCs1JMoXJ5TerMDheE8zDOcc1Ix89k4xHZZQDKitpS21SUhRhQCyoJHh3IgSYFPe1GNSywt0gkBMp6lWw+dVHA5u6pQJVInpuOdXNz/umVIJTKkeELEpCinwnjsacFckFp3SuLp1KT2GqZAn3VIynEYXENkYhbmsnVCRYmLDyE7eZrrFZQ5hh3zTRcStJCdMiAbX5WnjSXNezr+CKS4BCphSTIkbjYXqw9oe0qlZa2lOnSoJSSZ8K24kR1EH1ojSCztBa1cEFr6DszHmDwHL54Lz7FYp9R7oqWE/gk6QDeAAYIphg/siEixi8cTU+UsgqUspSohtROoEpsJgAEUTm2WFIDqTIMH3uPSl4DLndP0WtbUIdvp5qdHaRYEGf79a1SvuibgWNaq3VsPBM/x6HBep4HLQ0jWEgL+8SACT58BSPPu0KAtJCgVBQ1gX8INwFC0+Rp6MyBZU248lR4KMAXqs9o+zxOgMaVBREkEWnn0HSrHwXL4MNdVmuf/PNWfN8Y0tWFDYuo6wq4tB4co4UmxbzWHeKgPGu0cAOMef5UszDNXC8w00C4cOjSDxVaDMcKG7Q4Z0tIU5+91RA5K+71iBXnFMYfCBmVrjYzvfUkeWilyfBqxSj4ilKR4lev1irA00hPhbEIFpO5PM1FkmG7vDpSDCR8R/GrjHQbUC9mUrLaYtvHDzobzNgpqOdWqEN7o+Tz9kxsUKm4gz5RVCcUlpyyQR1g/wCDaro86CjRq0puDAFzwvvSTNctbbR3yyiQPA2k3UeBVJk3qjLJnBVG0yQ/fZQ5dgkOOansSlhShZN5g7SfhE7wTVwY7Ks6d1udVKMegTA+ZrzjDPqQQVpDgUJWDaZvY8DHHzqxYHNMPAAC2x+HxR/471fMSLK2Mo1nQWOMeAH2v7q2sNoYPhSEwIBi8ee9CKLrzmoae7A3KiIHE7XpU9jFqhDKAlvfxgkz0E2HnT7DIW20lKj9oq5jgDsPb617QXWS9hpDMYzHj7oTFYpSY07xZXH05UtbwxguK3Nk/mqmmKYJ2+Lhf5nlXS2UWFzAjpagF1kRlQNEDfVBMExuTWnUcdqNSgbClz7kUuSUVjszrKNWJimGTZorWEpNzseX9IpDi3ovQ2S5tGJRJhPiHO5SQPnRabSbpqphespOMbL1JjCrUApMG4JJ4x+AcPOkebZs60SO7J0m6tNjPCeESPeq3m2bK2QVjyUU39Nq5yzGY10aWnZjiqCR6kSfWabaZCy6fRz2DrHlseNkbie2LIOpbZ1dICx8xI6mmeW5o07DiTYXKTvbl058qULy/Fo8WIxTBSNw4dcT5ogH1FBYntKy0NLQDhmdTaSw2TEbJJUr3TNUexrro/8AGbUGWiJPgTHqAB9U/wAe8DjW1IuFBwjoSgz6b1pCMMlILuISkm5AMgDgJAIn+xVey7PX8Q6EpMGDsPCkDcxx9TuRXXbQpQ222nY/RIj8/rXiADdEGDf1jKBMGNr6TxCeOP6FlCZ0JsBJ25/nVc7StJs82fECJ5kcPOKk/wB3LjSFmxshw/xAQD0kCfOaAzpU922LzER141QSHJzC4csqAmx0P3lS5BiJdcjYgmOR3EetW7AqVqS2gEuaN+AgAGOv60nVhgyAQUpT8BFgTAmRxJrjEuKWyoJJSbaSNyqfh6Dc87T0q3igYgCu6W2Gn2urvi8t79runxKeRMEEbKQeBE/5vVLT2LdQVNLGrDhWvvAtKYjiZmLWNvpTHs4HEXW6tZP4lFXtJq0NYs2+lQytltssg1K2ELmMIIP0niOBVLzHE5eyz3bikJJEHuD3iinlqiL8ZpAc8aWlbbSFhoJMFxQKugAAgDe0n0rr/UPsyWnO8bSO5UoxFtKlSSkjlvBFoHCq7ljkBSSY1RE7W/zVnvJdlOi3cFSa8B4cSDe50P6UgeULAmsrFtEGKyhFrpXQQ1PHMetC516QNgoE8NiIP0qXAZqA5YzY2TMaotYgU0cyplSQ4pstoFypaviPluT5RWsFg+9BDKNCZiYGojryHSm1hOrUi028CbQo8txHcMawlSnHSZIEm2yegqfL8lfxLiXMQktsouATdU8Od+Jp4nFsMhKEoTrQkDSJ94O560FiczcdJEKj2FQ88Fn9c98ljYnc6x4eShzbMVqd7ltKEthI8QmR03ignQlBSkDxabx8qZMYRKAVr2jUT0A2vQ+QttYrDl8DSdRCwtfEcjYREWNBMbqzatOkI2FuZ8UOppSiIBgbnrS3tTh09wFfeSoAevCrG1BskiOYMpHtQGLy/vylM+CdRi6jEgADhzk/OhBpcUVlaHAm0Ktu4v4ClvVKUkjaDAmnuU4caStelPIb+ppsjI20IjuFRxMkq87H8qq+bdlm3CSy6Qrihf5KA+o9aYcCNET+SyqMokevsTCaHOQXUtNeNWoTF4HEq4AUybxCiogzMnekvZvJ1t4dUw2oqVMC5CYgSOG5ta9HYZwK1LKo0jx8xHH1oTriEFzWmY2smSnzpFj4puOQ/rPtUrbZih8tx19Noiw6bzRDuYX8IgeUml3gylHNcDlAQbr0Kg2mwpLmHaFoKKe6UozBV3kew0n5mnuOQVt7gKOx224GBcUswHZ911adBaCxwIJ9UyIJ33HvR6TRZN0XUgC6rt4keyzEZW2nB/tTus67NtyE72ClHciLwANqpzTSlKASCSSAI5mvSe2OFcdw7bQISEEFRVzAgRG+55bVVeyTLaMYUuLAKAqCuEgqtG/QkiiuicoTWCxkUH1HGTcgeA0U+ZYVQMH449FHiR13tQGFzh1lKkpi97gyPY1bcZi8M6sthYWQJJSAoC4ESbE360px+XNQdLiwr+IJ+sE1bMFWhiA5oZUb6KpY9a3jK1EqG0nbyHCoGH+CrH60xewCx15Tx9YoF7DXuIoDhBkLUJAhzLeyuPYpnSh1fElKR5C5+ZT7UJ2taKntSge7AAlMEj0ojsY9LS0D4kq1RzSRBPoQPcVLjHtGJ0rHhcSI/mTYj2P0qQbrKa9wxTn7/ofZKsvwaClSEPIUFDZUoUDwsoQbxso1NgOzziXApy2k2G9xtfYjjao8z7O/faNuKf0/SnGUYwuI7tk+KyZWd+cDnE+tXBnRGrVXBhfTdIOsjT5yQeMy+6VuvXKoSlcBIB3Ig8LcL1bV5QlTaG2RISSVLO6lEbgcAKKZy1tASVICykG6hO/In8uVR9oM0UyyXUSUiNSQIgGAD7kWqxbNlg1MU+s5jGcbcPDREYbJigeJSU+ZqX9tab+J9AG0xAnhc2qt4XMO/wDvgzwv8oIrjGZOFOIKiTA9JJN/OIvQC5rRMKhwxLorOjy/Ks2eYAvthKVpQQrUZTqSpMEQRItJBmeFU3MewSXJ0kIV66T+nzp8rGjDoTI/eLSgdBBvttt71MrNAT1qTWMCyjDur0P6zZeeOdiMUDATI5hQj61lekBVZQesbwWj/m2I4D6ftVRtGpXeOqJA4rvpSNyJ2jpTFGfoVDeHglR0lQSbDiSSBwpGrNEvphagFbESQPTgRW33kNo0hUGDGg+KY6G1PkHdHdQz2cL7Db9p3i8ShqBMkm54mkz+eLQSpx4IRPhSAmw4CwkmKV4Xsy4+0p0KKikwQb9Rv50Fl+H/AHneIPdpgOCPxGAR1BvUCm60jVGZh6QBGYOIsbbrefdr1Pp7tEhB3ndXToPrU+WdnXB4VghJggcyenOtZV2UP7YgAhbQ8YUOKRtPrFW7BYrvMSsg+Fsb8JFt/OfaqMpHVyE6oKYhg0E/hEMZa0w1o034ifrFya01iAhJCAEjkPz4mhcXjUzdY+f6UuezQIInYncbe/PoasZmyXZQdU1kk3VoweLVYkR5mPrSvtPlofGttQS6N9wFjkTETyJ8q5ZzJC7hQM9b1rEYoATRnutCHTpPZVD22PzVK+z+NWCthyQoXAO/X8jRPdDQ9/EUp9gT+dR9oEaENYhP7y4/4Dn7keRrG8agt96LhRj+UgcR0ml3C8p89v8A1GjU+oKgw2IIcTfdJT/yA29QPnTRp6aRvZW4SVagNjPDmD+kU0yjMElXdu6dX4kkgqPKDaYmh1GZhZTXaMuZt+MKTM8y0pFrDfpND4fNhMpVBG0GD6VZF5E24kgmxteP7mq2/wBgtKpD6UpF5I2A84EetWa3spahXwrmlrzB5KVD68SoyskDck2B/WocyyFMKUtQUSkxtIgWPWk7zEEBha3lBVylspT1OqfLhFH/ALU42UhaApawQACVGOovvRBlTRYRHVutwiD6pd2bYUgha7d4jwept76fmKsDyZ3qs5sX1OfaIUg2ITEdAQBYCBaNqZ4fNjpAWQF7G+/9eY/xQHNJ7o0Rn0nECoPRR48kCJMcp/WlasQFWUPWm2MxeoQRB60mxCBM0ZhMQQnMO2WwQjsr+ycC0EEj6cQehq149lrEoF+qFDce29xB6iqC2ojajcLnykeHcb24HpwPl86o6Bol8TgyXCow3Cs7CHGxpcGpPBabgjqNwfIGhE5KhxZ7l2F7wFQfONxWsJn4ULKFuZCfrb5mu3y1iIkpkcRJ+gNQ0kGSEmBUY4k28vsnWGffACXndZFhZP1Aknqb0YjGlMykK1fdUJCh1HGk2X5RoNnHCDv4lAe000w+AbQdSRc7ySfqaqagBkLNrNpz+BH/AIk+B7PkPFaoSAZASNI5i028tqsj28bkxPr/AJrlljWY2G5MbD++FENAFRKCFq4CDpHC5ioc11W7kCviC9wLtghX8MHFpQqCG0gq/mJBG3EBI965RlCBfWsR5fpR2DypaQZKdazqUTz9v7mhsZlWIJNkFI2AXc+eoCpNN52shNqicofA+SpUdxHxOewrKrzynQogocBHDSayqZD/AMUz/Fm+f1Cq+Cyla0uTKdIBGoETvtIrGskc06lKS2OR39gPrTnMcxUQVTIG9z7UqzPHLCgowQbitYgOuQuhp1azzsJVo7NYBxlhR7yzl7J+6PPia1gMKj9neJkhxR3AmEiOHWajwnaDEDBFSm5SgxBBB0RuDxjrwpngcUwcMHAAtGmYM78Um4gzRnPYGZQsGp1rXOc7d0WjbT7JRlC/2XDalCVrBIkxCPujne5rFL1FLSVJSTxi0xN4F+VKsyxhxDmlIgrUEgcANgLcAPpTLHPBgo0hKlJKQVKtJ2neBSzr6p51Mh2Yjtuk8uH0SjE4V4PBkjxqMA/dI/FPKrvkuW4ZgQIWs7qUAZP8I2A5cetIs6W5hnUmUuNLMJKr6NUSArfT+lLn8+cQ7pU1BCoOmSd9xavNcaZ0VazKmMpgNMCJsYn5wV/zN9hQhbaV9IFvIi4PlVF7QZUts6mu8U0rYkEx0kC/9KaDEFYkggc1gp+taw2drbnunUnmAoH5GCfSofUzHRK4Sm/DXYZ4g6fooVLwcwoBue6VpHHVChA85oXAYT/sm+upXqSR9AKNzF04m6yUrtpWExETI3uOPOsweYIb0s4ix1HQtIlK9R2PFKpPKL0s8SJCbDnBtheZIF+OnHVIk4taU92okpHwzw6eVALTqJNvQiPmatuIUgq8RCQTHlqsJjzqu43LBJ0bg/SqtcCJWlh6zSdIUH+7OohKHV2628hN6YnFL7lLryi8kr0lsyAEjcmIGonblBoXDYgJv3atfGwI6kE7e1bxOOdcQiB4Wztxkfi2m3SryrPphzhDQL3NgfninOH7VMpRoQnT/wAb/wD9RPrSTEv969rJUgiyIVEDzHGTRWHXh41FEHkqwHrsfepHG0ODmOEVSANUsynSpuMNN+K5xWIKvESpaiPiUZJA68qS4s33Hp/SmissiwFCuZZFWzjinKBYzQoD9uWkAA26gGPKQYrpp9SjfT18KffauMW3pOnlvUaVEbXoBLg7VNljSC4BTOtKJg+239KhKKYYXGgQFzYRqF/QjiBz386KTg0L+FSVHoQD7G/HlRDBNwqddk7whKGVQQasxzXDoUWlJWgiPtE3En+ERA8pperIyJK/AkCST+XM9KHwmhbiiubwB6Wv1gVfLaGoFbJXvJsNlb2mHLFCkrSRKT4hP1/vlTDBtLVOoEQYO0ecmCfQVWWcvCbgkDooj6UyZxwbFvWvBjZWHVouPdM+SeKfUmxGgD59Z2P5VMcxjjPrVaV2lDqktEnxKFxwvcj0minsalkuqcQUNoMIIVKnCbgIJuBpupXCYpkW7qTdhXCA9t/f7p0jPCmiBmySZI0jjyP6GqirHOYlCnE+AIUkwBfuwPGAdyQNJpjkTveKUVAEKBJkWFiQY6VQtcTBKrVwbWtLiII1VgRm6iB4iOgrKXJxqI+FPtHyrKFfiluoH/D2VCfecIUlQkb8qnwSFFTAcRAKgEyYURPzHWioWl5LagFJKgJ4x5je1C51mKRiSVIKtEBPjIiPStGWtbK6gOdUORo2Jt9PBWTG5jJeYSjdCiRvsN/b6VWuzjsJKJsokepAIP8A40YM/bfKgqEqWAnlMbA+9L8rwx71tO03/wCSSoEfWhEh5lBo0erpuY4QbH6DVBIxJaxAVElCpj1uKf57hy6JT8NlSeR/PpQrqEpU6uBMxPIxJ9aHwL7gZUpMqKlgJTBO1zAHOdqoWkNBcmHEvIqCxED6ojGZi33LbUyjTffUhfMcRfhtFNR2hlI8PigaiIAVH3p4g8utV7GZdrClBJbcTdbarETeUg3g9dqgyNSlvIaEjUoSeg3J9Jqrny6HDVUfh6Rp5uEk+fzzR+ZreedCdctiCQkHbiDvPvQZdAWpQk6TcRYjkQdwRV7zlSELQhpYCp1OAkBKW+a526DjyqpZ7iGBKGlalLPiXBgT5x8q85gZoUHC4nO0ANtHwlayxIQXFIlbBhWpNwidtcfCQTEmNqaYrA980YPiAlJHMbEVXezuFUw+ptwWWkj+FQNrHiDTvKFltxxrgkgpn8JuPyoerdF52Y9vcQeeyAwGaNvAodhLm17BR/I9KJLJBJvPEcjUX+yzi3FAlKDKgofxcB66vamjOACT8biieZn63FIOr5CWuCUxHSNLD1A0nUA8pUPdWpOjE904qZ0q5cDzq2YjIF6JmLWBV8gIquP4M6rlEjeVAR5g0amNwnsLXp1Ab2R7OatoTKvtOSUjfzJ+EfPpQDfabUuHG0oTNimZT5z8XyrstpG60DyOo/8AjNA4xsGyEkn8ShH/AKR+Z9qkAbotOjScTIJnfh9k3TjExOpJHORH9KCxuZINkKQTzOw8reI/LzoFGUc6gfw+maq2AUdmHp5rOlDuIAklU8TEkn3qfJxrfbAFtUnyG5PlQr3wgczPoKd9msKA247aUkIibgEE6vK0elQe8jV35GGeQ87IHN8IELtsaM7PZd9uyVD4jIB5AEz8qFxDoceSnhqA9zBq743ABKm3Rbu1if5TY+gn5U1TALpKVxWJNKmKZ1cD+lNmuWp0kRVDfwxQ4QK9NxCNYtf8qqOd5Eoq1BbfkZv8quWFrjGizejcUG9l5Sw4vSnehF4wrICUkyYHnwq6dmuxaWx3uLAWv7rZulMcVRZSjy2HG+x2d52hKktlQEBSyOCUpSYkcJmwrwYYlxhWPSDetyUW5vHbytf0VdwWXtMeN2FLSCpX4UAcQPvGfCJ3JFqWPYtePeCnFBDaQf5W20+Q3+pofHlx5paxYFUkHiBZCBziVqPvwobKH3mySlJIi9rRxnpVSSHAAWTtOke1UJ7egnbjHBXrLsLdCm0/9uE6Ezusq+K38W3kKc4DAISjuytKSbKFiqOIAG08SYH5KsJ2kQ20EvOBtUQEoGpYtaEJsiP4iPKpcpxiFuDutegXKl/vFq5qg2EzafyFGBJsucrtquDiZA48Y8d/L0Tz/Z2eR9Vf/U1lLcVlDgWrQtekmRBNgbx86yvdUeCUABE9b7qv5th+6xfcyZbUNKlcRGpIPQiR6VX+0mE+01gQlV/IzcGONeh/6lZV9mMSj40KTPUAmJ96rWFzJGJSZIQs2UCQJHAgm08NpqrKloOy3MDii6kyu0Ts7mqkjLjpkkBRjQn7yp4xwHU1YsuQCltSyO9bXpUAb+KYJ63ofNsp0HWkyoEbGdtri3CgMIwpWIbJFytJPvR2UjGcaLTe8V2Tm4n9ckyebSp95okArKVJk22hQ8+PpTjLMC1hlJcaU5PBSVEydriQD60mxWDS+7rAkFRT/wCmluKw/duBRIBSoSLyOI4RUgAtklLmn1wDA4i1x6J12jEqUoGVE3H/ALlRdSj1Jqv5ZiSl4KJ0mFCYFpBFgN/KrdiH28S1rQEg7G/Hnz9KqTOVrWs6QAkbrVZKfM8+gvS5Mi2qLhC3qnMfaLXR2QZk0l/SpKwDIUVXHC67SNt+Fc9pMK2pZU0FEqElAgweZKSRHGZ40VkT+Gad7u7neCFLKYSFbjSDeJ4mOFDOdqXcOQ2yhACpLmpMkrk+EmRAAgRQz3Lob84qlzGnQa2BB5qTBfa4UpP71jxA+V/YgEegqHL8fqdW4uEgpF+EJ/OtYbNkuKU7CWlKStLiAbEkQkpG9yb8tNbXlX/aLJ3SQoe8H5GrjtMngjNygGbSQOU6+qsjWIRDadQlZkeRE/lU7TUqF468uVVzszjAdKVidBlBi6fI/lVuwzUQopiDCTznjWbVpdrNsua6RwGTEZvrpfh+0BmOMDegKc7xR4jh5xUOYNIdVKUyUplZiyeUmt43CpU6QgePdSuCRzPXpQmP7OpSsfaBOtOoaphXmRberUpqOhqPSqtJBYSDvb0gIVWFg7VyuAb2jc9K6GGLdg4iOQMj2gioH2pBEqVI6JSOsASo+dNOoECVsCqT4rtrMmVbKj+YQfqR86BzHFIIgeI9P1qDHZcruu8bElP7xMTA4LTzHMcPKk7L6yeJ6RI9BSgcBtdHpVaWaxNtZhFOAkybU67Iq+2KCCUrQZvEafED12j1ozPeyYwmCZdekPuqMpnwpTBN+Or4ePHpS3s87DiyLfZqNt4tPHlJogacwlXdjKOKoP6s+H7WY7JlJcMKSlM+FS1RPKP12HOrk7myVtBKtKXFjSpsqBOsnSYgnwk3nkaH7QZUFCdwBby6VUsvw0YhoCZJSRa3i/QGmRZKdnGUw9xu3wV0zLNgw2EaiSBEmJJ5nqaWdnVrexHeKB0IBVJmNWw6bmY6UficCoSURIHhJF55k+dFdjO0BUFtPtq1pkhwgwY+6q1jyP04nLus0WeT1eHc6m2Tve9/BD9oc4xABDSe75uLgHrpBsPM+wqlfsWsOLLhXpAK13gqUYSkE3USeP8ACd6e9sMeFKMOBUgp0XkcyQenH60FnkMMs4VHxwHn/wCdQ8KT/Kk/OhlsGSnsG002MDRBd7DWZ+g2kqVh5K2u52/Crkvgfy8iaZM49v8AZ0KdlC0gpUkC6lDYjmduG/SlGQYBx9RCfuJKiQLWnfp8+VANIXiHCQoSJWQo2SNyQeQ3ijOgXRn0WPcWkxFz5/n7ItGABdStKC2lWrwklURxk7zPuDV3yXDd2B4d9rVS8FjFoUSSCbDSY4e8Dj61YWs2xKklbRTAMEBQSQeUQBVmAC4CUxzaj2hkiPEq+/tQTYqKYAt4PzE1ledrceUSpWFClHckIJPUmsq3a4LD/wAqG7h6flehIyZK8M4ytRIMkmduNeRhlCVlNlpSSnlqTuJ67165iG2glZQSVKBMT8RjavLcXk7yD3xbKW1XvY78RSLCnOhn/wBgc7WIBtfwTfLGpQoLGkEynl0HtXb2DCFJUYTBBvA8rmlL+McZISFSg/DNx5elSYhbjzek2TE+Ekg9Lm3lTjcQQITxoOzZpgFD5I+O+fakxqKkxwg3iOn0qTGZShSVJC0glWoEq4xeSdvWisi7JKWw64gqS4gS2RvqF4/p1rnB4letKcQP3iYBiBrB+p+tBpvg5ER1Qda40naRPNDtZZ3DOpB1lYuofDbgOcHjU+FzFtGCT3ifFqUOqgLz7WqReWrbUSiw4pOx8x+dLcbl7j6xsALACQkeX61fIrtLavfdvM78lCtOGKJQtSJPiCgdXlKQRHlXGBwBxDpcIgbCeQECetQYzB/a92m4bsTzV94+9vSrhk+BCEjyqmWTfRGxFQUaeYEknSdgqOcAdfhHGrEL4ZxJ4oM+YiPyph32GCg2HEBQsb8eNzafWlec5s2kFtvxFXxEbAbxPEnpUNyhtlQ1nYgtaGnY/tdZJl4SmeJrtnNHE4lTCTKVgFE8FQJi8RY0Mxj1KhIGlPE8T06UYjLiX+8iEoSAnqq9/ITS9RuYESqVmgl3W7gx9k5awSgkpE6ZvF1KPEkjaoc7w8NBa5To2kHY/wB70Z2aQ44tWoeEkbE8OYov/UrX3bH/AOnUQ56jwz03penSywWmwXNOPVYljAVTyONcaJMceVL0tONLLaTII1Im8DlTRogSACVWnTJHWKbc4ESuhYcwsnOXOoYaOsAqJ4HhwB+dDZZm7CMQlxQWUp2bC4QDwVp4kciYoDDYFTqjrV3SRxUDJ/lHHzqfD9wwZSC4rgtfDqkbD5mhdW2cxF0B+FonNmlzjw/Kc9t80S/oVoK2UpO6bFSiJJ5RAHqd6q2GyDu8QHkBISsQUAgQlSYVY9ZIpk5nJKihZ1AkEA7EA8uNx8q4dxYkq96s58bKKGF6lgYB+0wy5Su40OpPglIIIVKR8J8JJ2t6UgYy1WsKStvU2ZQSVTY2Chp9KMOYTsalDqHbLkHbUD4vX8Q86kYh24TDWvp5jx1j8K1MpC0hQgyBMGYPEW60kzLskFkrDjiIvOswIvadqDw2ahhZbghQ46zcHYiItRuCfbJkFRVzUsqP/lfieNGFZhEOEH0WeKVagczDblP3VRxDqVYxlrvO9OtIUq0RPwzEKPWuc5XrdcdnxlR1jz4jpsPanPabtMW1BJwiJmUuueIGIMogC8/xWtak2aIcdXhj8Sn2+AAHxnlYWG/SoLhMzMQtfC1XHK94gaC45nTZPsLmf7NgGC3ZbzxKjzQhQBB6EQPU0s7S4FGGfcQlpSbkBSFkJKVX0kFJ+6RsRQedYhB7pptWpLSSkq+6VKVJ08x141ccre/aWYdAKkJCZj4kbQocSLQep86K6HaoTx/GivEhxdOxuez9B7qrYBIxBJPhWIsNilIiOcwBXeYYZ4It4W7EgG5m0nnfhwmjHcAnC4rQQRbWg/iQfooQeh08ONhXCiIiFD6gz8/pVwdl6rigxzXsEtNxPz/xVtjWEgaJtyNZTnuVcyfX9KyhwEM1p2Ce5a222dJUSRcfpXWeNKfw59hUjGSFCdSjPTjTPC5frQE3F5NJZgXWXPPrNa8VAZIK8wPZjGOJWCmL6kkkCegrvLMM63DbqTqCgd9wTtavUnsnlaSVK0jgDWsxwbXhWRJGx/xUXGqdPTRf2S0X4bFd5fgg3OiwMeHrQfavKU4hkggSm4IG3Ojwvwyn3qDEtL7s7Sobnh51UPIKxKb3NqipN5Xn+GS82ru1LC0WEEgqA5g/F6GicZjmmU6UqSpxVgAQY6qjalOMSkuEyFG8KSbGOvvS3EMhSfCEmNwomY6U6Xki67JmHbUIc4xxgQmmGwrTf7xxIUq/iMf4onGZw2E6WylwkEGFCACNyfyqquEpIhR08tx1qctJN0jUDyI+Yi1RmTbsKHEOeSV1l2Wp1CPEfl6c6b/9LOfEG1GeMb0nbaSLplJ8/wAxcUOvGKSsGXEkbHVfzBoZvojPbVqO7DvqP2rgxkymyC4iBy4n04CnDGNDytITBSOVV7Ke2dodR3x56tKz57hXyNG4btaHndLKA2gD93A1E8VE8aWIdHbXO4mhiXE9a3TcG35VtyJEFW0D61P2jcR3BSsAhViDUWSo0tAndRmkHbTN2wUJUogzYRItzow7LYCw2UjWxQa0THDwSLO8GhIaWmElJsDNxxHoBNQvQmVAQVHhtA49JP0qxjL0vISXDKYm8AAcfSKr+bLHe2EJSkx72jnuKpRfnBC3Oj8QKxLLyCZ4ckB+1eI69QSBttqPL9agxeOaVsnT5Ez85qDHYJdlARykgHzuZrnA4UrPiaNtzwnhI60cACy6FrKYGcn6GER3yYT3gJAMpgkETvN9rA1paQo2UsDlYz6kW9jWkohRKhfr9SDRCHAnc36Cag+Cg2uFA26lBgpCh/EZJ9oA9KO7hJEtkg76VG3oTces0A8yg7JXPOR/8ahQrSqyiD1v8x+lVLZ0Ulma4kFM8wwynWO80lKmjBnik7j0MH1NI2McpJF6b43GKSltexMiQbHl+dSYV5h1QLjaJ2mN/MCxPXevTA0VaTzTYZbIvpt81R2CeD7ZQ4ApJ+vMcj1rrCLaZ/Zw6QEqZca1K2BC7gnhIJH+amYwLSD4ZR5KKknrCrx61DneSl1qE/ECVpjZRiFAciQAfSqsdlJAWYTTe/LJa0n6WI5JTmnZ9KFJW0Q42VAEpIIvbcVZcqZhOpjUCFlEmJATZSgDb4rCRwNVPKMUnDr7vFsnTMglPiTPSPEk225VaszzxgtlbLw71HwKSSmCealACOYMzypqm4PECyvjOuOWmZcOMWI8YnzSXtArFJeQcQe8SFeBYQkEfwnSJHlxvFPmsOvu0iIt6x09PrW+x/aNeKPdurTrHAtphYH4VJiFdI4SKsy8FFFpsm82WdisU6kRRewAt4aH0CqpYVwPyFZVn/2tPGAepA+prKJ2Er/Pau83K9KVT4TyptlDqI0pUFEQTB2pdjzqHhiBt1obL8Ipt4KKtBVuOdZrCIWe5gfRgmCJVodFrUnxLTipChYG3lTV/GJRud6jcUSAtJJ6dP1ojgJzSkKTiy8JcwlWsNiNMX5xXWbBxCDoAIiKMK0oWFcVCDQWf47weA8b/pQyGx4phji6o21l5n2jYUwElKUwb7bKm8VXTmsmShM9JFenY/I14pASYiLHjNeb5x2bew64WgxNiLg+oqSdl3fRuJo1W9W8jOPFdLcDQ+FRSd9QuPKDfztXD2EChKCEmJCgdv72jrUTGGUpyCSRteYipswaQ0uGV6wBC0qsCdrHjytVncrJ6L5Qbn5dCNZuts6XkagOIsr9D8qaFtDrYUghSfYg8jyNQO4dKm0lRBSdlcR/C51H4qAwDhw7hBug7/kaHdpvohBhmWKdzCabpuOI4j9RUrLqkqC0mFpuD+tGrR4hAsbehoPBu6oB4Wq5E2Rs+dt01/63xQIPeCBwKU6faPzq1ZPgU4xtOKUASCRHAEbxVGzbBAN6rAyLi0zXqXYPLlM4ABadJUVKg7wdiaCW5pBXL9MilRw4qUey6YtYxulXaclGGVptMJ9Cf6VTnMUUoSuxhMeo2+lXLtcwThlEcCk+m35155inD3KY5n3qMMOyrf4dYH4Qf9jKxoKcMpumfEeXEg9akxOYqPQDYDYelTZX4cPPNRn0tSjGL8ci1NZuK6ZjQ95EaaJkl0uJ0qkA7EfED08+VGt5SRcLISnewUo+6QkfOl2SHvNUeJaYtPDn1k2P9akdWt8+LVA2EQnzA4/OqAzcJZ4OYhpgDVc43MEp2XPQQr3tHzFLUYrvDcaTwvY+fI1Ym8Cy2yrvm1rJT4QkRB4K1QQPb0qt4vBpBlB8JG03E87fSvOztAcrUn3OWbb8U2wbwKS24PCfcHgRyIodrDgLKCopUDE8COB5jhUv3W1H4iIPUi01HmOGJcKgZgAK5iAPcVPjxRmEE8J909ZS53cG5AlJHEDcT5XjpR+WZgDANxx/pSzIsUobwUneDNvqPOoWmlIdU2LwbHpw+RFCczdZr6QcXMPP8o/HYVCj3TokcCNxOyknyj86WYjskpJGk6kWg8+scDR+bPFCm5vYhRGwuIHnc08yd/WjyuPWppkgwd0Pr6lCmHt03/KX5XkGhC1ER4FfQ1YOx2GfUpJUtZbTc6lEiwsBPWPQU6wuUd6gTZJ3HEgf1+lOsLhEtpCUiAKYvMBc1jOkusa5pEk+n7U2msrdZRIWCvOsHiCUJVqNzInh1pxiMI6tQcbUFDgeXpVZwuPL0tNoMI2NgQONPMhUpD0Am4uJt7UoNJ3XSV2ubewI1lTZUvS6S4S4Tb+U9OVPGc6bKijYikGMwgS6ohekm5oFLsK1qNtpqQ4EWS76LK/anZO8y7QIbX4rJH3jUeGW3ivgXfr+VKM3yQvou5qSTIij8sy9OGa1qUJHI1Rxyohp0mUgWHt6J7h2e6TCjJH92pZm6G3UkEBQ5dedLWe3CMSVISCNPGLHyqXBqBUDNeLHOMyhjDVaTs1Sx1VTzLLu7CiBESRVNfF5r1XtIhSlqaDKy3pnveE8rCw61Uk5clsytuTuBuOh60SZF11nR2N/05dqfFLMswqksrK7JWPCDz50seZsfp5f4p/j3VOXPhTzNh/WlkAuIAPhuOpnjVCLLRpvJlx1PBd4THr7vYHgCZsdoP61xhERcpMDcxwrnDKLSyDsTB/I08S2kpkADyq8TzQ6jsmm6SZrmHewlHwp+Z517Zgcbqwrer4i2kkeYFU7sX2GQ6pT7olufAmbE8SrjAPCvQMXhQU2AkUMMdlLlxfT+Lp1Q2jSF2zJ57JW0yhYU2seFaSk+teS47CBJW2DqAUSk8wLH12MV6m8qQRztI4f1qk5t2NW2nW0ouJ3uPECONvrQcO8DslV/wAOYplFzqdR8ExAKTspjDJHG/zMj3FJDqSoqHzg/I0+xjRCgR4SUiRFjbYjlS/FLgSEiecm3kP600HCV3FB+ttVD/uqwDEJO0hNwCIMEyR6c6d9mc4bUkMukIP3VmACOSjwPXjVUQrxGeO/6+9EIaFeY6RKJWwtN7S0iDxC9XfxjeHbCtPfSNISkJIJ5kz8IqhY4FBdcUgEKEpSUAALKtvDEACbXqLMsC2cE26g6XUuqSu8SFAEER5fWuuy+JGnEMuFJ71saO8Ni6gygSbA3IE2mrZi4hqxaGFNBrqgJN4O1gfhS1rHlCUeEKgzeeNyLH+5p5iUYYNIfZcVGrSptQHeIUQTJIMKTb4utI0NhRj4dJNlW+fAiNjyqdTiEggGSREASPXhbfjUi1lrVaYcRlJB4DQj5uumcUA4VNylMyAdxz47b0z1+IO/igKHIgWI8wKWN4QA6gQEnmdjyM0aUfZkBQUTEReTI2tymocJ0Q6obIjknuGy/wDafshEnY8iLz8j86tWQdje4PjXrngBAnz4/Kk/YDLne+C1IUEgHxEcY2+deikVRlMkLjulcZUpvNGm7s781pCIFq2RXDjmkE3Mcq226FCRTII0XOrL861WFvrWVWCoXnHZyW3VIfSAdMiOPOrS1h20Nd8iOvly86SZvkYs6FKJCfaKFSXi0EJSShRuONufSlAQbkrdqZa0PzRxTtvOG1OEKQCmJJPCg847N94lSwspTIKU8wf8007M5cgJXqCSSbg3I6Gu+1uKW0xqaSFFJiDwBqGtPeagsqFtcMo2Ongqv2ixIaYQ22lSnDsReBR/ZnElTX2yfFEQeNNsvwaVsNrKfGoe07+lSZphg2lJCQTqHvVA4kZUc4kFnUReTed1Scka7rFOAtwlS/h/TpV2cy5SlApAA4gVCnFArlSEyOW804wuLCgDEV4k5xdDxmMc9wdEGIKhxWI3aHFMeUivPO0eDUgw2dS0mCJvH61ccxxOp2EEyLT1pP2iWFqSCIWI8Sd/WjNd43THR7jReCBqJj5sqXicsem6fFE+KSR6Glv+zOhQOkkzXquHYbxYCHCSpI3Fj7ii2MtbYbIWLJ+8bzQnVy3vNutIdPOpdgsuqJgchLwGpsybbfKrblH+nqEp+1UTyA4eZ40/wCEkJKYCSLCmcUzS7faIWNiul67yWt7IQuXZchlsNonSJ3N7maIWmRXVBZniihHh+LgKM4hrbrHJL3SbkoXCZQmVE/iNEu4JKUki1LslfUEqC1eImYO8mmajKTSLRTLSALqlYQbrzLtq2hOISlMJUpIMbAySIHI29ar+LZhIkfF9BV87U9g1Yt0O96EgICYIPCbyPOk2Y9jnlkaVIVpASRMbcbirCAL6ruujukKAoU2mpcC87eaomIwZF4tUzDw0gEGfS4607zrInMOQlxO4kEXBHmKWt4EqICd5q7CBddEzEMqszTbioXngElBJEkKAHA3gnhsfO9DNtSfMH3/zTLE5SoqJAJ9OVq2WAwNS99gmbyeJHAD9KJaZXm1WhvZNygw2rQQNokmL24E8v1odry2pni1qWgBNkbwNj5niakwmSurIKEgzuDsatbVSKwa0l8BS4FgOJUgwARMkwBF5nht86d9ntCFANgKHMjc9By+tQNdnX4KEtKM2J0nYXgdJG9Wjsn2XdQsLcTpCYMHc1QgmwWDjsXSFNxzDlKurDWlIG1qkNbFaNMEWXBEzdam1RstgbbV0U3rkqCVAD70/LjVOarElTVlarKvKlVvG/ul+tEYE/ZJ/lrKysN2pTX+080v7Kn7V/wA/zqrdpcSv9qdTqVFrSY25Vuspmn3lr9EAGu6eH3CvnZ39w35UdmA8HqKysqzP63LHq/3O5n3VTKj+0uU9YWe7NztWVlVfqmq+o8lXcUYWiPxCkGMcP7U4JMSLTWqyiN1C2sL3fI+6snZlIDogcTVyxCQUKkcDWVlWoavXO4n+76KlZC4e9WJMAWvt5Vd2jYVlZTFPZM9Jd8Luq9h1k4p0EkwBE8PKsrKDiu6lKGj+X3CX5wohxEW+0FWpmsrKFQ1XsTo3zUGMV4m/5vyNJU//AJJQ4d2KysqK+qNh+6f+p90b2rw6VYZWpKVQJEgGDzE7Up7BYNBaUShMyL6RNZWUQ95MUnEYF9/9wVc7VNBGIWEgJE7ARw6VUMyrKyrs0XZ9Gf1sPgPZGdlhJINxa1XLIL4xKTcA2HAWOwrKyrO0KV6V7z+R9l6KKysrKZC+frdaNbrK8vKJ7ao2vj/4isrKC7vKG6nkiaysrKMpX//Z"/>
          <p:cNvSpPr>
            <a:spLocks noChangeAspect="1" noChangeArrowheads="1"/>
          </p:cNvSpPr>
          <p:nvPr/>
        </p:nvSpPr>
        <p:spPr bwMode="auto">
          <a:xfrm>
            <a:off x="61737" y="-880743"/>
            <a:ext cx="2398490" cy="1811280"/>
          </a:xfrm>
          <a:prstGeom prst="rect">
            <a:avLst/>
          </a:prstGeom>
          <a:noFill/>
        </p:spPr>
        <p:txBody>
          <a:bodyPr vert="horz" wrap="square" lIns="89324" tIns="44661" rIns="89324" bIns="44661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2054" name="AutoShape 6" descr="data:image/jpeg;base64,/9j/4AAQSkZJRgABAQAAAQABAAD/2wCEAAkGBhQSERUUExQWFRUWGRsYFxgYFxocGhoXGB0cHBoYGB0aHCYeGhokGhgXHy8gIycpLCwsFx4xNTAqNSYrLCkBCQoKDgwOGg8PGi8kHyQwKiktMiwsLCwuLS8sKiwsLC0sLS0sLCwsLCwsLCwsLCwsLCwsLCwsLCwsLCwsNCwsLP/AABEIAMIBAwMBIgACEQEDEQH/xAAbAAACAgMBAAAAAAAAAAAAAAAEBQMGAAECB//EAEIQAAEDAgQDBgMFBwMDBAMAAAECAxEAIQQFEjFBUWEGEyJxgZEyobEjQlLB0RQzYnLh8PEHFYIWJKKSwtLiNVOy/8QAGwEAAgMBAQEAAAAAAAAAAAAAAwQBAgUGAAf/xAA2EQABAwIEAgkEAgAHAQAAAAABAAIRAyEEEjFBUXEFEyIyYYGhsfCRwdHhFDMGFSNCUnLxYv/aAAwDAQACEQMRAD8Asz7pWnQk3Va/AUmUttt7Q4PGmCDHx2tHWbUP/wBQaX7I8AkbSTyPvwpjlrJLiHnh4nDKEkToTzMj4jStNhbqu6o0H4Zh6zQiRHH5qp3W9AUVLEmCpI4D8I5+dYxmcJ0pQNKtwq+ocjzFCZ1hiHFCZ1CR1H61BljwUQj7w+lQSdkUUmup5jfdWQ5khpk92lKAdwnmdya4wuPKMOtYJBOxHAnl5UqfI70CxBIBB2ijMwzPvVhCBLadzw1cgOQqZtKUNAWETNyfslOZ6+6K0+NRsoqUrxDaSJuoGkOFzJTaVmBcgAAWniTztVyUEhteqAkAmeVr/wB9Kp+JQlMo7xtTajMgpKk7SRcTbhUsctbCOa4FhG6d9lsmcxmtbiihnaw+JXJPC1FZZljOHxDrSMSDqEFCwRY8JBgq9qlwvaVaMMlrCtWbmHHQBIncIHiUb7xSBnKvtdThTpVIXrUEmTcqAkmZvsKM4jRKzUqOqZzlboGiDpufH1Rfa/InG0SVBxAPxaYUJ5n731oTJMYGsKtZ/FA6qgAUQ12iXoOGUP2hBlIUArUOUEiT5EetbwXZN0oBf+ybHwpN1qJ/CkfU1RwzGQmGuNOjkxBAvb/6HLX0QXZTELQ7Ii/MSPO/GroMbJKnFXEeJRi3WgcvyVLKBIlR4C5+W9A5xhu80pKtKgSdJHS0xtxoLhNktXdTxNaRbaYQ+ZOl0rDQ+JVjFo50oxeW90CpSkqUOAuB59auWW5cGkBQIcWd1cE9AOHnUpfbcBQs6grcRaedzv1qM4bZWZjTTMMEtGvE/PJeaLxBPL2rlpJmYq9Odk2FEaXSi+ykJV7RBoo/6bKfB0vNRwKdQnzTePeogO7qcf0xhqY0jyP4VIZcZVZZAUTAkQmP4jRmU4B510hkw2kkAq8UgcDzqDM+yuIbcbaCJLhhEcTynh616Hl+SDCsIQR44lRTsFRc9Y5nlVQ0m4WXicW22QzOiSYjIogpSgniVfD10jc1YsG8hQ0tICALlCRAHUdaXKxKXwQJ1IEX+8BxFS4JZQpJG8/2Kq6rHZKXrZqjO2bhFOOqSFaTsQB0PH8qFxGKXp1ajNdY10nEJRBBcBsOCkgn2KZ9hRDeEWW1QArfZSSetpmquadkEZWgOdF4QeFx+uxMKi/I9elDZx2VViHEPoKG3UkaiSRrTw2B8QjfiPKoXllobKSTvY6v6ClCs1JMoXJ5TerMDheE8zDOcc1Ix89k4xHZZQDKitpS21SUhRhQCyoJHh3IgSYFPe1GNSywt0gkBMp6lWw+dVHA5u6pQJVInpuOdXNz/umVIJTKkeELEpCinwnjsacFckFp3SuLp1KT2GqZAn3VIynEYXENkYhbmsnVCRYmLDyE7eZrrFZQ5hh3zTRcStJCdMiAbX5WnjSXNezr+CKS4BCphSTIkbjYXqw9oe0qlZa2lOnSoJSSZ8K24kR1EH1ojSCztBa1cEFr6DszHmDwHL54Lz7FYp9R7oqWE/gk6QDeAAYIphg/siEixi8cTU+UsgqUspSohtROoEpsJgAEUTm2WFIDqTIMH3uPSl4DLndP0WtbUIdvp5qdHaRYEGf79a1SvuibgWNaq3VsPBM/x6HBep4HLQ0jWEgL+8SACT58BSPPu0KAtJCgVBQ1gX8INwFC0+Rp6MyBZU248lR4KMAXqs9o+zxOgMaVBREkEWnn0HSrHwXL4MNdVmuf/PNWfN8Y0tWFDYuo6wq4tB4co4UmxbzWHeKgPGu0cAOMef5UszDNXC8w00C4cOjSDxVaDMcKG7Q4Z0tIU5+91RA5K+71iBXnFMYfCBmVrjYzvfUkeWilyfBqxSj4ilKR4lev1irA00hPhbEIFpO5PM1FkmG7vDpSDCR8R/GrjHQbUC9mUrLaYtvHDzobzNgpqOdWqEN7o+Tz9kxsUKm4gz5RVCcUlpyyQR1g/wCDaro86CjRq0puDAFzwvvSTNctbbR3yyiQPA2k3UeBVJk3qjLJnBVG0yQ/fZQ5dgkOOansSlhShZN5g7SfhE7wTVwY7Ks6d1udVKMegTA+ZrzjDPqQQVpDgUJWDaZvY8DHHzqxYHNMPAAC2x+HxR/471fMSLK2Mo1nQWOMeAH2v7q2sNoYPhSEwIBi8ee9CKLrzmoae7A3KiIHE7XpU9jFqhDKAlvfxgkz0E2HnT7DIW20lKj9oq5jgDsPb617QXWS9hpDMYzHj7oTFYpSY07xZXH05UtbwxguK3Nk/mqmmKYJ2+Lhf5nlXS2UWFzAjpagF1kRlQNEDfVBMExuTWnUcdqNSgbClz7kUuSUVjszrKNWJimGTZorWEpNzseX9IpDi3ovQ2S5tGJRJhPiHO5SQPnRabSbpqphespOMbL1JjCrUApMG4JJ4x+AcPOkebZs60SO7J0m6tNjPCeESPeq3m2bK2QVjyUU39Nq5yzGY10aWnZjiqCR6kSfWabaZCy6fRz2DrHlseNkbie2LIOpbZ1dICx8xI6mmeW5o07DiTYXKTvbl058qULy/Fo8WIxTBSNw4dcT5ogH1FBYntKy0NLQDhmdTaSw2TEbJJUr3TNUexrro/8AGbUGWiJPgTHqAB9U/wAe8DjW1IuFBwjoSgz6b1pCMMlILuISkm5AMgDgJAIn+xVey7PX8Q6EpMGDsPCkDcxx9TuRXXbQpQ222nY/RIj8/rXiADdEGDf1jKBMGNr6TxCeOP6FlCZ0JsBJ25/nVc7StJs82fECJ5kcPOKk/wB3LjSFmxshw/xAQD0kCfOaAzpU922LzER141QSHJzC4csqAmx0P3lS5BiJdcjYgmOR3EetW7AqVqS2gEuaN+AgAGOv60nVhgyAQUpT8BFgTAmRxJrjEuKWyoJJSbaSNyqfh6Dc87T0q3igYgCu6W2Gn2urvi8t79runxKeRMEEbKQeBE/5vVLT2LdQVNLGrDhWvvAtKYjiZmLWNvpTHs4HEXW6tZP4lFXtJq0NYs2+lQytltssg1K2ELmMIIP0niOBVLzHE5eyz3bikJJEHuD3iinlqiL8ZpAc8aWlbbSFhoJMFxQKugAAgDe0n0rr/UPsyWnO8bSO5UoxFtKlSSkjlvBFoHCq7ljkBSSY1RE7W/zVnvJdlOi3cFSa8B4cSDe50P6UgeULAmsrFtEGKyhFrpXQQ1PHMetC516QNgoE8NiIP0qXAZqA5YzY2TMaotYgU0cyplSQ4pstoFypaviPluT5RWsFg+9BDKNCZiYGojryHSm1hOrUi028CbQo8txHcMawlSnHSZIEm2yegqfL8lfxLiXMQktsouATdU8Od+Jp4nFsMhKEoTrQkDSJ94O560FiczcdJEKj2FQ88Fn9c98ljYnc6x4eShzbMVqd7ltKEthI8QmR03ignQlBSkDxabx8qZMYRKAVr2jUT0A2vQ+QttYrDl8DSdRCwtfEcjYREWNBMbqzatOkI2FuZ8UOppSiIBgbnrS3tTh09wFfeSoAevCrG1BskiOYMpHtQGLy/vylM+CdRi6jEgADhzk/OhBpcUVlaHAm0Ktu4v4ClvVKUkjaDAmnuU4caStelPIb+ppsjI20IjuFRxMkq87H8qq+bdlm3CSy6Qrihf5KA+o9aYcCNET+SyqMokevsTCaHOQXUtNeNWoTF4HEq4AUybxCiogzMnekvZvJ1t4dUw2oqVMC5CYgSOG5ta9HYZwK1LKo0jx8xHH1oTriEFzWmY2smSnzpFj4puOQ/rPtUrbZih8tx19Noiw6bzRDuYX8IgeUml3gylHNcDlAQbr0Kg2mwpLmHaFoKKe6UozBV3kew0n5mnuOQVt7gKOx224GBcUswHZ911adBaCxwIJ9UyIJ33HvR6TRZN0XUgC6rt4keyzEZW2nB/tTus67NtyE72ClHciLwANqpzTSlKASCSSAI5mvSe2OFcdw7bQISEEFRVzAgRG+55bVVeyTLaMYUuLAKAqCuEgqtG/QkiiuicoTWCxkUH1HGTcgeA0U+ZYVQMH449FHiR13tQGFzh1lKkpi97gyPY1bcZi8M6sthYWQJJSAoC4ESbE360px+XNQdLiwr+IJ+sE1bMFWhiA5oZUb6KpY9a3jK1EqG0nbyHCoGH+CrH60xewCx15Tx9YoF7DXuIoDhBkLUJAhzLeyuPYpnSh1fElKR5C5+ZT7UJ2taKntSge7AAlMEj0ojsY9LS0D4kq1RzSRBPoQPcVLjHtGJ0rHhcSI/mTYj2P0qQbrKa9wxTn7/ofZKsvwaClSEPIUFDZUoUDwsoQbxso1NgOzziXApy2k2G9xtfYjjao8z7O/faNuKf0/SnGUYwuI7tk+KyZWd+cDnE+tXBnRGrVXBhfTdIOsjT5yQeMy+6VuvXKoSlcBIB3Ig8LcL1bV5QlTaG2RISSVLO6lEbgcAKKZy1tASVICykG6hO/In8uVR9oM0UyyXUSUiNSQIgGAD7kWqxbNlg1MU+s5jGcbcPDREYbJigeJSU+ZqX9tab+J9AG0xAnhc2qt4XMO/wDvgzwv8oIrjGZOFOIKiTA9JJN/OIvQC5rRMKhwxLorOjy/Ks2eYAvthKVpQQrUZTqSpMEQRItJBmeFU3MewSXJ0kIV66T+nzp8rGjDoTI/eLSgdBBvttt71MrNAT1qTWMCyjDur0P6zZeeOdiMUDATI5hQj61lekBVZQesbwWj/m2I4D6ftVRtGpXeOqJA4rvpSNyJ2jpTFGfoVDeHglR0lQSbDiSSBwpGrNEvphagFbESQPTgRW33kNo0hUGDGg+KY6G1PkHdHdQz2cL7Db9p3i8ShqBMkm54mkz+eLQSpx4IRPhSAmw4CwkmKV4Xsy4+0p0KKikwQb9Rv50Fl+H/AHneIPdpgOCPxGAR1BvUCm60jVGZh6QBGYOIsbbrefdr1Pp7tEhB3ndXToPrU+WdnXB4VghJggcyenOtZV2UP7YgAhbQ8YUOKRtPrFW7BYrvMSsg+Fsb8JFt/OfaqMpHVyE6oKYhg0E/hEMZa0w1o034ifrFya01iAhJCAEjkPz4mhcXjUzdY+f6UuezQIInYncbe/PoasZmyXZQdU1kk3VoweLVYkR5mPrSvtPlofGttQS6N9wFjkTETyJ8q5ZzJC7hQM9b1rEYoATRnutCHTpPZVD22PzVK+z+NWCthyQoXAO/X8jRPdDQ9/EUp9gT+dR9oEaENYhP7y4/4Dn7keRrG8agt96LhRj+UgcR0ml3C8p89v8A1GjU+oKgw2IIcTfdJT/yA29QPnTRp6aRvZW4SVagNjPDmD+kU0yjMElXdu6dX4kkgqPKDaYmh1GZhZTXaMuZt+MKTM8y0pFrDfpND4fNhMpVBG0GD6VZF5E24kgmxteP7mq2/wBgtKpD6UpF5I2A84EetWa3spahXwrmlrzB5KVD68SoyskDck2B/WocyyFMKUtQUSkxtIgWPWk7zEEBha3lBVylspT1OqfLhFH/ALU42UhaApawQACVGOovvRBlTRYRHVutwiD6pd2bYUgha7d4jwept76fmKsDyZ3qs5sX1OfaIUg2ITEdAQBYCBaNqZ4fNjpAWQF7G+/9eY/xQHNJ7o0Rn0nECoPRR48kCJMcp/WlasQFWUPWm2MxeoQRB60mxCBM0ZhMQQnMO2WwQjsr+ycC0EEj6cQehq149lrEoF+qFDce29xB6iqC2ojajcLnykeHcb24HpwPl86o6Bol8TgyXCow3Cs7CHGxpcGpPBabgjqNwfIGhE5KhxZ7l2F7wFQfONxWsJn4ULKFuZCfrb5mu3y1iIkpkcRJ+gNQ0kGSEmBUY4k28vsnWGffACXndZFhZP1Aknqb0YjGlMykK1fdUJCh1HGk2X5RoNnHCDv4lAe000w+AbQdSRc7ySfqaqagBkLNrNpz+BH/AIk+B7PkPFaoSAZASNI5i028tqsj28bkxPr/AJrlljWY2G5MbD++FENAFRKCFq4CDpHC5ioc11W7kCviC9wLtghX8MHFpQqCG0gq/mJBG3EBI965RlCBfWsR5fpR2DypaQZKdazqUTz9v7mhsZlWIJNkFI2AXc+eoCpNN52shNqicofA+SpUdxHxOewrKrzynQogocBHDSayqZD/AMUz/Fm+f1Cq+Cyla0uTKdIBGoETvtIrGskc06lKS2OR39gPrTnMcxUQVTIG9z7UqzPHLCgowQbitYgOuQuhp1azzsJVo7NYBxlhR7yzl7J+6PPia1gMKj9neJkhxR3AmEiOHWajwnaDEDBFSm5SgxBBB0RuDxjrwpngcUwcMHAAtGmYM78Um4gzRnPYGZQsGp1rXOc7d0WjbT7JRlC/2XDalCVrBIkxCPujne5rFL1FLSVJSTxi0xN4F+VKsyxhxDmlIgrUEgcANgLcAPpTLHPBgo0hKlJKQVKtJ2neBSzr6p51Mh2Yjtuk8uH0SjE4V4PBkjxqMA/dI/FPKrvkuW4ZgQIWs7qUAZP8I2A5cetIs6W5hnUmUuNLMJKr6NUSArfT+lLn8+cQ7pU1BCoOmSd9xavNcaZ0VazKmMpgNMCJsYn5wV/zN9hQhbaV9IFvIi4PlVF7QZUts6mu8U0rYkEx0kC/9KaDEFYkggc1gp+taw2drbnunUnmAoH5GCfSofUzHRK4Sm/DXYZ4g6fooVLwcwoBue6VpHHVChA85oXAYT/sm+upXqSR9AKNzF04m6yUrtpWExETI3uOPOsweYIb0s4ix1HQtIlK9R2PFKpPKL0s8SJCbDnBtheZIF+OnHVIk4taU92okpHwzw6eVALTqJNvQiPmatuIUgq8RCQTHlqsJjzqu43LBJ0bg/SqtcCJWlh6zSdIUH+7OohKHV2628hN6YnFL7lLryi8kr0lsyAEjcmIGonblBoXDYgJv3atfGwI6kE7e1bxOOdcQiB4Wztxkfi2m3SryrPphzhDQL3NgfninOH7VMpRoQnT/wAb/wD9RPrSTEv969rJUgiyIVEDzHGTRWHXh41FEHkqwHrsfepHG0ODmOEVSANUsynSpuMNN+K5xWIKvESpaiPiUZJA68qS4s33Hp/SmissiwFCuZZFWzjinKBYzQoD9uWkAA26gGPKQYrpp9SjfT18KffauMW3pOnlvUaVEbXoBLg7VNljSC4BTOtKJg+239KhKKYYXGgQFzYRqF/QjiBz386KTg0L+FSVHoQD7G/HlRDBNwqddk7whKGVQQasxzXDoUWlJWgiPtE3En+ERA8pperIyJK/AkCST+XM9KHwmhbiiubwB6Wv1gVfLaGoFbJXvJsNlb2mHLFCkrSRKT4hP1/vlTDBtLVOoEQYO0ecmCfQVWWcvCbgkDooj6UyZxwbFvWvBjZWHVouPdM+SeKfUmxGgD59Z2P5VMcxjjPrVaV2lDqktEnxKFxwvcj0minsalkuqcQUNoMIIVKnCbgIJuBpupXCYpkW7qTdhXCA9t/f7p0jPCmiBmySZI0jjyP6GqirHOYlCnE+AIUkwBfuwPGAdyQNJpjkTveKUVAEKBJkWFiQY6VQtcTBKrVwbWtLiII1VgRm6iB4iOgrKXJxqI+FPtHyrKFfiluoH/D2VCfecIUlQkb8qnwSFFTAcRAKgEyYURPzHWioWl5LagFJKgJ4x5je1C51mKRiSVIKtEBPjIiPStGWtbK6gOdUORo2Jt9PBWTG5jJeYSjdCiRvsN/b6VWuzjsJKJsokepAIP8A40YM/bfKgqEqWAnlMbA+9L8rwx71tO03/wCSSoEfWhEh5lBo0erpuY4QbH6DVBIxJaxAVElCpj1uKf57hy6JT8NlSeR/PpQrqEpU6uBMxPIxJ9aHwL7gZUpMqKlgJTBO1zAHOdqoWkNBcmHEvIqCxED6ojGZi33LbUyjTffUhfMcRfhtFNR2hlI8PigaiIAVH3p4g8utV7GZdrClBJbcTdbarETeUg3g9dqgyNSlvIaEjUoSeg3J9Jqrny6HDVUfh6Rp5uEk+fzzR+ZreedCdctiCQkHbiDvPvQZdAWpQk6TcRYjkQdwRV7zlSELQhpYCp1OAkBKW+a526DjyqpZ7iGBKGlalLPiXBgT5x8q85gZoUHC4nO0ANtHwlayxIQXFIlbBhWpNwidtcfCQTEmNqaYrA980YPiAlJHMbEVXezuFUw+ptwWWkj+FQNrHiDTvKFltxxrgkgpn8JuPyoerdF52Y9vcQeeyAwGaNvAodhLm17BR/I9KJLJBJvPEcjUX+yzi3FAlKDKgofxcB66vamjOACT8biieZn63FIOr5CWuCUxHSNLD1A0nUA8pUPdWpOjE904qZ0q5cDzq2YjIF6JmLWBV8gIquP4M6rlEjeVAR5g0amNwnsLXp1Ab2R7OatoTKvtOSUjfzJ+EfPpQDfabUuHG0oTNimZT5z8XyrstpG60DyOo/8AjNA4xsGyEkn8ShH/AKR+Z9qkAbotOjScTIJnfh9k3TjExOpJHORH9KCxuZINkKQTzOw8reI/LzoFGUc6gfw+maq2AUdmHp5rOlDuIAklU8TEkn3qfJxrfbAFtUnyG5PlQr3wgczPoKd9msKA247aUkIibgEE6vK0elQe8jV35GGeQ87IHN8IELtsaM7PZd9uyVD4jIB5AEz8qFxDoceSnhqA9zBq743ABKm3Rbu1if5TY+gn5U1TALpKVxWJNKmKZ1cD+lNmuWp0kRVDfwxQ4QK9NxCNYtf8qqOd5Eoq1BbfkZv8quWFrjGizejcUG9l5Sw4vSnehF4wrICUkyYHnwq6dmuxaWx3uLAWv7rZulMcVRZSjy2HG+x2d52hKktlQEBSyOCUpSYkcJmwrwYYlxhWPSDetyUW5vHbytf0VdwWXtMeN2FLSCpX4UAcQPvGfCJ3JFqWPYtePeCnFBDaQf5W20+Q3+pofHlx5paxYFUkHiBZCBziVqPvwobKH3mySlJIi9rRxnpVSSHAAWTtOke1UJ7egnbjHBXrLsLdCm0/9uE6Ezusq+K38W3kKc4DAISjuytKSbKFiqOIAG08SYH5KsJ2kQ20EvOBtUQEoGpYtaEJsiP4iPKpcpxiFuDutegXKl/vFq5qg2EzafyFGBJsucrtquDiZA48Y8d/L0Tz/Z2eR9Vf/U1lLcVlDgWrQtekmRBNgbx86yvdUeCUABE9b7qv5th+6xfcyZbUNKlcRGpIPQiR6VX+0mE+01gQlV/IzcGONeh/6lZV9mMSj40KTPUAmJ96rWFzJGJSZIQs2UCQJHAgm08NpqrKloOy3MDii6kyu0Ts7mqkjLjpkkBRjQn7yp4xwHU1YsuQCltSyO9bXpUAb+KYJ63ofNsp0HWkyoEbGdtri3CgMIwpWIbJFytJPvR2UjGcaLTe8V2Tm4n9ckyebSp95okArKVJk22hQ8+PpTjLMC1hlJcaU5PBSVEydriQD60mxWDS+7rAkFRT/wCmluKw/duBRIBSoSLyOI4RUgAtklLmn1wDA4i1x6J12jEqUoGVE3H/ALlRdSj1Jqv5ZiSl4KJ0mFCYFpBFgN/KrdiH28S1rQEg7G/Hnz9KqTOVrWs6QAkbrVZKfM8+gvS5Mi2qLhC3qnMfaLXR2QZk0l/SpKwDIUVXHC67SNt+Fc9pMK2pZU0FEqElAgweZKSRHGZ40VkT+Gad7u7neCFLKYSFbjSDeJ4mOFDOdqXcOQ2yhACpLmpMkrk+EmRAAgRQz3Lob84qlzGnQa2BB5qTBfa4UpP71jxA+V/YgEegqHL8fqdW4uEgpF+EJ/OtYbNkuKU7CWlKStLiAbEkQkpG9yb8tNbXlX/aLJ3SQoe8H5GrjtMngjNygGbSQOU6+qsjWIRDadQlZkeRE/lU7TUqF468uVVzszjAdKVidBlBi6fI/lVuwzUQopiDCTznjWbVpdrNsua6RwGTEZvrpfh+0BmOMDegKc7xR4jh5xUOYNIdVKUyUplZiyeUmt43CpU6QgePdSuCRzPXpQmP7OpSsfaBOtOoaphXmRberUpqOhqPSqtJBYSDvb0gIVWFg7VyuAb2jc9K6GGLdg4iOQMj2gioH2pBEqVI6JSOsASo+dNOoECVsCqT4rtrMmVbKj+YQfqR86BzHFIIgeI9P1qDHZcruu8bElP7xMTA4LTzHMcPKk7L6yeJ6RI9BSgcBtdHpVaWaxNtZhFOAkybU67Iq+2KCCUrQZvEafED12j1ozPeyYwmCZdekPuqMpnwpTBN+Or4ePHpS3s87DiyLfZqNt4tPHlJogacwlXdjKOKoP6s+H7WY7JlJcMKSlM+FS1RPKP12HOrk7myVtBKtKXFjSpsqBOsnSYgnwk3nkaH7QZUFCdwBby6VUsvw0YhoCZJSRa3i/QGmRZKdnGUw9xu3wV0zLNgw2EaiSBEmJJ5nqaWdnVrexHeKB0IBVJmNWw6bmY6UficCoSURIHhJF55k+dFdjO0BUFtPtq1pkhwgwY+6q1jyP04nLus0WeT1eHc6m2Tve9/BD9oc4xABDSe75uLgHrpBsPM+wqlfsWsOLLhXpAK13gqUYSkE3USeP8ACd6e9sMeFKMOBUgp0XkcyQenH60FnkMMs4VHxwHn/wCdQ8KT/Kk/OhlsGSnsG002MDRBd7DWZ+g2kqVh5K2u52/Crkvgfy8iaZM49v8AZ0KdlC0gpUkC6lDYjmduG/SlGQYBx9RCfuJKiQLWnfp8+VANIXiHCQoSJWQo2SNyQeQ3ijOgXRn0WPcWkxFz5/n7ItGABdStKC2lWrwklURxk7zPuDV3yXDd2B4d9rVS8FjFoUSSCbDSY4e8Dj61YWs2xKklbRTAMEBQSQeUQBVmAC4CUxzaj2hkiPEq+/tQTYqKYAt4PzE1ledrceUSpWFClHckIJPUmsq3a4LD/wAqG7h6flehIyZK8M4ytRIMkmduNeRhlCVlNlpSSnlqTuJ67165iG2glZQSVKBMT8RjavLcXk7yD3xbKW1XvY78RSLCnOhn/wBgc7WIBtfwTfLGpQoLGkEynl0HtXb2DCFJUYTBBvA8rmlL+McZISFSg/DNx5elSYhbjzek2TE+Ekg9Lm3lTjcQQITxoOzZpgFD5I+O+fakxqKkxwg3iOn0qTGZShSVJC0glWoEq4xeSdvWisi7JKWw64gqS4gS2RvqF4/p1rnB4letKcQP3iYBiBrB+p+tBpvg5ER1Qda40naRPNDtZZ3DOpB1lYuofDbgOcHjU+FzFtGCT3ifFqUOqgLz7WqReWrbUSiw4pOx8x+dLcbl7j6xsALACQkeX61fIrtLavfdvM78lCtOGKJQtSJPiCgdXlKQRHlXGBwBxDpcIgbCeQECetQYzB/a92m4bsTzV94+9vSrhk+BCEjyqmWTfRGxFQUaeYEknSdgqOcAdfhHGrEL4ZxJ4oM+YiPyph32GCg2HEBQsb8eNzafWlec5s2kFtvxFXxEbAbxPEnpUNyhtlQ1nYgtaGnY/tdZJl4SmeJrtnNHE4lTCTKVgFE8FQJi8RY0Mxj1KhIGlPE8T06UYjLiX+8iEoSAnqq9/ITS9RuYESqVmgl3W7gx9k5awSgkpE6ZvF1KPEkjaoc7w8NBa5To2kHY/wB70Z2aQ44tWoeEkbE8OYov/UrX3bH/AOnUQ56jwz03penSywWmwXNOPVYljAVTyONcaJMceVL0tONLLaTII1Im8DlTRogSACVWnTJHWKbc4ESuhYcwsnOXOoYaOsAqJ4HhwB+dDZZm7CMQlxQWUp2bC4QDwVp4kciYoDDYFTqjrV3SRxUDJ/lHHzqfD9wwZSC4rgtfDqkbD5mhdW2cxF0B+FonNmlzjw/Kc9t80S/oVoK2UpO6bFSiJJ5RAHqd6q2GyDu8QHkBISsQUAgQlSYVY9ZIpk5nJKihZ1AkEA7EA8uNx8q4dxYkq96s58bKKGF6lgYB+0wy5Su40OpPglIIIVKR8J8JJ2t6UgYy1WsKStvU2ZQSVTY2Chp9KMOYTsalDqHbLkHbUD4vX8Q86kYh24TDWvp5jx1j8K1MpC0hQgyBMGYPEW60kzLskFkrDjiIvOswIvadqDw2ahhZbghQ46zcHYiItRuCfbJkFRVzUsqP/lfieNGFZhEOEH0WeKVagczDblP3VRxDqVYxlrvO9OtIUq0RPwzEKPWuc5XrdcdnxlR1jz4jpsPanPabtMW1BJwiJmUuueIGIMogC8/xWtak2aIcdXhj8Sn2+AAHxnlYWG/SoLhMzMQtfC1XHK94gaC45nTZPsLmf7NgGC3ZbzxKjzQhQBB6EQPU0s7S4FGGfcQlpSbkBSFkJKVX0kFJ+6RsRQedYhB7pptWpLSSkq+6VKVJ08x141ccre/aWYdAKkJCZj4kbQocSLQep86K6HaoTx/GivEhxdOxuez9B7qrYBIxBJPhWIsNilIiOcwBXeYYZ4It4W7EgG5m0nnfhwmjHcAnC4rQQRbWg/iQfooQeh08ONhXCiIiFD6gz8/pVwdl6rigxzXsEtNxPz/xVtjWEgaJtyNZTnuVcyfX9KyhwEM1p2Ce5a222dJUSRcfpXWeNKfw59hUjGSFCdSjPTjTPC5frQE3F5NJZgXWXPPrNa8VAZIK8wPZjGOJWCmL6kkkCegrvLMM63DbqTqCgd9wTtavUnsnlaSVK0jgDWsxwbXhWRJGx/xUXGqdPTRf2S0X4bFd5fgg3OiwMeHrQfavKU4hkggSm4IG3Ojwvwyn3qDEtL7s7Sobnh51UPIKxKb3NqipN5Xn+GS82ru1LC0WEEgqA5g/F6GicZjmmU6UqSpxVgAQY6qjalOMSkuEyFG8KSbGOvvS3EMhSfCEmNwomY6U6Xki67JmHbUIc4xxgQmmGwrTf7xxIUq/iMf4onGZw2E6WylwkEGFCACNyfyqquEpIhR08tx1qctJN0jUDyI+Yi1RmTbsKHEOeSV1l2Wp1CPEfl6c6b/9LOfEG1GeMb0nbaSLplJ8/wAxcUOvGKSsGXEkbHVfzBoZvojPbVqO7DvqP2rgxkymyC4iBy4n04CnDGNDytITBSOVV7Ke2dodR3x56tKz57hXyNG4btaHndLKA2gD93A1E8VE8aWIdHbXO4mhiXE9a3TcG35VtyJEFW0D61P2jcR3BSsAhViDUWSo0tAndRmkHbTN2wUJUogzYRItzow7LYCw2UjWxQa0THDwSLO8GhIaWmElJsDNxxHoBNQvQmVAQVHhtA49JP0qxjL0vISXDKYm8AAcfSKr+bLHe2EJSkx72jnuKpRfnBC3Oj8QKxLLyCZ4ckB+1eI69QSBttqPL9agxeOaVsnT5Ez85qDHYJdlARykgHzuZrnA4UrPiaNtzwnhI60cACy6FrKYGcn6GER3yYT3gJAMpgkETvN9rA1paQo2UsDlYz6kW9jWkohRKhfr9SDRCHAnc36Cag+Cg2uFA26lBgpCh/EZJ9oA9KO7hJEtkg76VG3oTces0A8yg7JXPOR/8ahQrSqyiD1v8x+lVLZ0Ulma4kFM8wwynWO80lKmjBnik7j0MH1NI2McpJF6b43GKSltexMiQbHl+dSYV5h1QLjaJ2mN/MCxPXevTA0VaTzTYZbIvpt81R2CeD7ZQ4ApJ+vMcj1rrCLaZ/Zw6QEqZca1K2BC7gnhIJH+amYwLSD4ZR5KKknrCrx61DneSl1qE/ECVpjZRiFAciQAfSqsdlJAWYTTe/LJa0n6WI5JTmnZ9KFJW0Q42VAEpIIvbcVZcqZhOpjUCFlEmJATZSgDb4rCRwNVPKMUnDr7vFsnTMglPiTPSPEk225VaszzxgtlbLw71HwKSSmCealACOYMzypqm4PECyvjOuOWmZcOMWI8YnzSXtArFJeQcQe8SFeBYQkEfwnSJHlxvFPmsOvu0iIt6x09PrW+x/aNeKPdurTrHAtphYH4VJiFdI4SKsy8FFFpsm82WdisU6kRRewAt4aH0CqpYVwPyFZVn/2tPGAepA+prKJ2Er/Pau83K9KVT4TyptlDqI0pUFEQTB2pdjzqHhiBt1obL8Ipt4KKtBVuOdZrCIWe5gfRgmCJVodFrUnxLTipChYG3lTV/GJRud6jcUSAtJJ6dP1ojgJzSkKTiy8JcwlWsNiNMX5xXWbBxCDoAIiKMK0oWFcVCDQWf47weA8b/pQyGx4phji6o21l5n2jYUwElKUwb7bKm8VXTmsmShM9JFenY/I14pASYiLHjNeb5x2bew64WgxNiLg+oqSdl3fRuJo1W9W8jOPFdLcDQ+FRSd9QuPKDfztXD2EChKCEmJCgdv72jrUTGGUpyCSRteYipswaQ0uGV6wBC0qsCdrHjytVncrJ6L5Qbn5dCNZuts6XkagOIsr9D8qaFtDrYUghSfYg8jyNQO4dKm0lRBSdlcR/C51H4qAwDhw7hBug7/kaHdpvohBhmWKdzCabpuOI4j9RUrLqkqC0mFpuD+tGrR4hAsbehoPBu6oB4Wq5E2Rs+dt01/63xQIPeCBwKU6faPzq1ZPgU4xtOKUASCRHAEbxVGzbBAN6rAyLi0zXqXYPLlM4ABadJUVKg7wdiaCW5pBXL9MilRw4qUey6YtYxulXaclGGVptMJ9Cf6VTnMUUoSuxhMeo2+lXLtcwThlEcCk+m35155inD3KY5n3qMMOyrf4dYH4Qf9jKxoKcMpumfEeXEg9akxOYqPQDYDYelTZX4cPPNRn0tSjGL8ci1NZuK6ZjQ95EaaJkl0uJ0qkA7EfED08+VGt5SRcLISnewUo+6QkfOl2SHvNUeJaYtPDn1k2P9akdWt8+LVA2EQnzA4/OqAzcJZ4OYhpgDVc43MEp2XPQQr3tHzFLUYrvDcaTwvY+fI1Ym8Cy2yrvm1rJT4QkRB4K1QQPb0qt4vBpBlB8JG03E87fSvOztAcrUn3OWbb8U2wbwKS24PCfcHgRyIodrDgLKCopUDE8COB5jhUv3W1H4iIPUi01HmOGJcKgZgAK5iAPcVPjxRmEE8J909ZS53cG5AlJHEDcT5XjpR+WZgDANxx/pSzIsUobwUneDNvqPOoWmlIdU2LwbHpw+RFCczdZr6QcXMPP8o/HYVCj3TokcCNxOyknyj86WYjskpJGk6kWg8+scDR+bPFCm5vYhRGwuIHnc08yd/WjyuPWppkgwd0Pr6lCmHt03/KX5XkGhC1ER4FfQ1YOx2GfUpJUtZbTc6lEiwsBPWPQU6wuUd6gTZJ3HEgf1+lOsLhEtpCUiAKYvMBc1jOkusa5pEk+n7U2msrdZRIWCvOsHiCUJVqNzInh1pxiMI6tQcbUFDgeXpVZwuPL0tNoMI2NgQONPMhUpD0Am4uJt7UoNJ3XSV2ubewI1lTZUvS6S4S4Tb+U9OVPGc6bKijYikGMwgS6ohekm5oFLsK1qNtpqQ4EWS76LK/anZO8y7QIbX4rJH3jUeGW3ivgXfr+VKM3yQvou5qSTIij8sy9OGa1qUJHI1Rxyohp0mUgWHt6J7h2e6TCjJH92pZm6G3UkEBQ5dedLWe3CMSVISCNPGLHyqXBqBUDNeLHOMyhjDVaTs1Sx1VTzLLu7CiBESRVNfF5r1XtIhSlqaDKy3pnveE8rCw61Uk5clsytuTuBuOh60SZF11nR2N/05dqfFLMswqksrK7JWPCDz50seZsfp5f4p/j3VOXPhTzNh/WlkAuIAPhuOpnjVCLLRpvJlx1PBd4THr7vYHgCZsdoP61xhERcpMDcxwrnDKLSyDsTB/I08S2kpkADyq8TzQ6jsmm6SZrmHewlHwp+Z517Zgcbqwrer4i2kkeYFU7sX2GQ6pT7olufAmbE8SrjAPCvQMXhQU2AkUMMdlLlxfT+Lp1Q2jSF2zJ57JW0yhYU2seFaSk+teS47CBJW2DqAUSk8wLH12MV6m8qQRztI4f1qk5t2NW2nW0ouJ3uPECONvrQcO8DslV/wAOYplFzqdR8ExAKTspjDJHG/zMj3FJDqSoqHzg/I0+xjRCgR4SUiRFjbYjlS/FLgSEiecm3kP600HCV3FB+ttVD/uqwDEJO0hNwCIMEyR6c6d9mc4bUkMukIP3VmACOSjwPXjVUQrxGeO/6+9EIaFeY6RKJWwtN7S0iDxC9XfxjeHbCtPfSNISkJIJ5kz8IqhY4FBdcUgEKEpSUAALKtvDEACbXqLMsC2cE26g6XUuqSu8SFAEER5fWuuy+JGnEMuFJ71saO8Ni6gygSbA3IE2mrZi4hqxaGFNBrqgJN4O1gfhS1rHlCUeEKgzeeNyLH+5p5iUYYNIfZcVGrSptQHeIUQTJIMKTb4utI0NhRj4dJNlW+fAiNjyqdTiEggGSREASPXhbfjUi1lrVaYcRlJB4DQj5uumcUA4VNylMyAdxz47b0z1+IO/igKHIgWI8wKWN4QA6gQEnmdjyM0aUfZkBQUTEReTI2tymocJ0Q6obIjknuGy/wDafshEnY8iLz8j86tWQdje4PjXrngBAnz4/Kk/YDLne+C1IUEgHxEcY2+deikVRlMkLjulcZUpvNGm7s781pCIFq2RXDjmkE3Mcq226FCRTII0XOrL861WFvrWVWCoXnHZyW3VIfSAdMiOPOrS1h20Nd8iOvly86SZvkYs6FKJCfaKFSXi0EJSShRuONufSlAQbkrdqZa0PzRxTtvOG1OEKQCmJJPCg847N94lSwspTIKU8wf8007M5cgJXqCSSbg3I6Gu+1uKW0xqaSFFJiDwBqGtPeagsqFtcMo2Ongqv2ixIaYQ22lSnDsReBR/ZnElTX2yfFEQeNNsvwaVsNrKfGoe07+lSZphg2lJCQTqHvVA4kZUc4kFnUReTed1Scka7rFOAtwlS/h/TpV2cy5SlApAA4gVCnFArlSEyOW804wuLCgDEV4k5xdDxmMc9wdEGIKhxWI3aHFMeUivPO0eDUgw2dS0mCJvH61ccxxOp2EEyLT1pP2iWFqSCIWI8Sd/WjNd43THR7jReCBqJj5sqXicsem6fFE+KSR6Glv+zOhQOkkzXquHYbxYCHCSpI3Fj7ii2MtbYbIWLJ+8bzQnVy3vNutIdPOpdgsuqJgchLwGpsybbfKrblH+nqEp+1UTyA4eZ40/wCEkJKYCSLCmcUzS7faIWNiul67yWt7IQuXZchlsNonSJ3N7maIWmRXVBZniihHh+LgKM4hrbrHJL3SbkoXCZQmVE/iNEu4JKUki1LslfUEqC1eImYO8mmajKTSLRTLSALqlYQbrzLtq2hOISlMJUpIMbAySIHI29ar+LZhIkfF9BV87U9g1Yt0O96EgICYIPCbyPOk2Y9jnlkaVIVpASRMbcbirCAL6ruujukKAoU2mpcC87eaomIwZF4tUzDw0gEGfS4607zrInMOQlxO4kEXBHmKWt4EqICd5q7CBddEzEMqszTbioXngElBJEkKAHA3gnhsfO9DNtSfMH3/zTLE5SoqJAJ9OVq2WAwNS99gmbyeJHAD9KJaZXm1WhvZNygw2rQQNokmL24E8v1odry2pni1qWgBNkbwNj5niakwmSurIKEgzuDsatbVSKwa0l8BS4FgOJUgwARMkwBF5nht86d9ntCFANgKHMjc9By+tQNdnX4KEtKM2J0nYXgdJG9Wjsn2XdQsLcTpCYMHc1QgmwWDjsXSFNxzDlKurDWlIG1qkNbFaNMEWXBEzdam1RstgbbV0U3rkqCVAD70/LjVOarElTVlarKvKlVvG/ul+tEYE/ZJ/lrKysN2pTX+080v7Kn7V/wA/zqrdpcSv9qdTqVFrSY25Vuspmn3lr9EAGu6eH3CvnZ39w35UdmA8HqKysqzP63LHq/3O5n3VTKj+0uU9YWe7NztWVlVfqmq+o8lXcUYWiPxCkGMcP7U4JMSLTWqyiN1C2sL3fI+6snZlIDogcTVyxCQUKkcDWVlWoavXO4n+76KlZC4e9WJMAWvt5Vd2jYVlZTFPZM9Jd8Luq9h1k4p0EkwBE8PKsrKDiu6lKGj+X3CX5wohxEW+0FWpmsrKFQ1XsTo3zUGMV4m/5vyNJU//AJJQ4d2KysqK+qNh+6f+p90b2rw6VYZWpKVQJEgGDzE7Up7BYNBaUShMyL6RNZWUQ95MUnEYF9/9wVc7VNBGIWEgJE7ARw6VUMyrKyrs0XZ9Gf1sPgPZGdlhJINxa1XLIL4xKTcA2HAWOwrKyrO0KV6V7z+R9l6KKysrKZC+frdaNbrK8vKJ7ao2vj/4isrKC7vKG6nkiaysrKMpX//Z"/>
          <p:cNvSpPr>
            <a:spLocks noChangeAspect="1" noChangeArrowheads="1"/>
          </p:cNvSpPr>
          <p:nvPr/>
        </p:nvSpPr>
        <p:spPr bwMode="auto">
          <a:xfrm>
            <a:off x="61737" y="-880743"/>
            <a:ext cx="2398490" cy="1811280"/>
          </a:xfrm>
          <a:prstGeom prst="rect">
            <a:avLst/>
          </a:prstGeom>
          <a:noFill/>
        </p:spPr>
        <p:txBody>
          <a:bodyPr vert="horz" wrap="square" lIns="89324" tIns="44661" rIns="89324" bIns="44661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2056" name="AutoShape 8" descr="data:image/jpeg;base64,/9j/4AAQSkZJRgABAQAAAQABAAD/2wCEAAkGBhQSERUUExQWFRUWGRsYFxgYFxocGhoXGB0cHBoYGB0aHCYeGhokGhgXHy8gIycpLCwsFx4xNTAqNSYrLCkBCQoKDgwOGg8PGi8kHyQwKiktMiwsLCwuLS8sKiwsLC0sLS0sLCwsLCwsLCwsLCwsLCwsLCwsLCwsLCwsNCwsLP/AABEIAMIBAwMBIgACEQEDEQH/xAAbAAACAgMBAAAAAAAAAAAAAAAEBQMGAAECB//EAEIQAAEDAgQDBgMFBwMDBAMAAAECAxEAIQQFEjFBUWEGEyJxgZEyobEjQlLB0RQzYnLh8PEHFYIWJKKSwtLiNVOy/8QAGwEAAgMBAQEAAAAAAAAAAAAAAwQBAgUGAAf/xAA2EQABAwIEAgkEAgAHAQAAAAABAAIRAyEEEjFBUXEFEyIyYYGhsfCRwdHhFDMGFSNCUnLxYv/aAAwDAQACEQMRAD8Asz7pWnQk3Va/AUmUttt7Q4PGmCDHx2tHWbUP/wBQaX7I8AkbSTyPvwpjlrJLiHnh4nDKEkToTzMj4jStNhbqu6o0H4Zh6zQiRHH5qp3W9AUVLEmCpI4D8I5+dYxmcJ0pQNKtwq+ocjzFCZ1hiHFCZ1CR1H61BljwUQj7w+lQSdkUUmup5jfdWQ5khpk92lKAdwnmdya4wuPKMOtYJBOxHAnl5UqfI70CxBIBB2ijMwzPvVhCBLadzw1cgOQqZtKUNAWETNyfslOZ6+6K0+NRsoqUrxDaSJuoGkOFzJTaVmBcgAAWniTztVyUEhteqAkAmeVr/wB9Kp+JQlMo7xtTajMgpKk7SRcTbhUsctbCOa4FhG6d9lsmcxmtbiihnaw+JXJPC1FZZljOHxDrSMSDqEFCwRY8JBgq9qlwvaVaMMlrCtWbmHHQBIncIHiUb7xSBnKvtdThTpVIXrUEmTcqAkmZvsKM4jRKzUqOqZzlboGiDpufH1Rfa/InG0SVBxAPxaYUJ5n731oTJMYGsKtZ/FA6qgAUQ12iXoOGUP2hBlIUArUOUEiT5EetbwXZN0oBf+ybHwpN1qJ/CkfU1RwzGQmGuNOjkxBAvb/6HLX0QXZTELQ7Ii/MSPO/GroMbJKnFXEeJRi3WgcvyVLKBIlR4C5+W9A5xhu80pKtKgSdJHS0xtxoLhNktXdTxNaRbaYQ+ZOl0rDQ+JVjFo50oxeW90CpSkqUOAuB59auWW5cGkBQIcWd1cE9AOHnUpfbcBQs6grcRaedzv1qM4bZWZjTTMMEtGvE/PJeaLxBPL2rlpJmYq9Odk2FEaXSi+ykJV7RBoo/6bKfB0vNRwKdQnzTePeogO7qcf0xhqY0jyP4VIZcZVZZAUTAkQmP4jRmU4B510hkw2kkAq8UgcDzqDM+yuIbcbaCJLhhEcTynh616Hl+SDCsIQR44lRTsFRc9Y5nlVQ0m4WXicW22QzOiSYjIogpSgniVfD10jc1YsG8hQ0tICALlCRAHUdaXKxKXwQJ1IEX+8BxFS4JZQpJG8/2Kq6rHZKXrZqjO2bhFOOqSFaTsQB0PH8qFxGKXp1ajNdY10nEJRBBcBsOCkgn2KZ9hRDeEWW1QArfZSSetpmquadkEZWgOdF4QeFx+uxMKi/I9elDZx2VViHEPoKG3UkaiSRrTw2B8QjfiPKoXllobKSTvY6v6ClCs1JMoXJ5TerMDheE8zDOcc1Ix89k4xHZZQDKitpS21SUhRhQCyoJHh3IgSYFPe1GNSywt0gkBMp6lWw+dVHA5u6pQJVInpuOdXNz/umVIJTKkeELEpCinwnjsacFckFp3SuLp1KT2GqZAn3VIynEYXENkYhbmsnVCRYmLDyE7eZrrFZQ5hh3zTRcStJCdMiAbX5WnjSXNezr+CKS4BCphSTIkbjYXqw9oe0qlZa2lOnSoJSSZ8K24kR1EH1ojSCztBa1cEFr6DszHmDwHL54Lz7FYp9R7oqWE/gk6QDeAAYIphg/siEixi8cTU+UsgqUspSohtROoEpsJgAEUTm2WFIDqTIMH3uPSl4DLndP0WtbUIdvp5qdHaRYEGf79a1SvuibgWNaq3VsPBM/x6HBep4HLQ0jWEgL+8SACT58BSPPu0KAtJCgVBQ1gX8INwFC0+Rp6MyBZU248lR4KMAXqs9o+zxOgMaVBREkEWnn0HSrHwXL4MNdVmuf/PNWfN8Y0tWFDYuo6wq4tB4co4UmxbzWHeKgPGu0cAOMef5UszDNXC8w00C4cOjSDxVaDMcKG7Q4Z0tIU5+91RA5K+71iBXnFMYfCBmVrjYzvfUkeWilyfBqxSj4ilKR4lev1irA00hPhbEIFpO5PM1FkmG7vDpSDCR8R/GrjHQbUC9mUrLaYtvHDzobzNgpqOdWqEN7o+Tz9kxsUKm4gz5RVCcUlpyyQR1g/wCDaro86CjRq0puDAFzwvvSTNctbbR3yyiQPA2k3UeBVJk3qjLJnBVG0yQ/fZQ5dgkOOansSlhShZN5g7SfhE7wTVwY7Ks6d1udVKMegTA+ZrzjDPqQQVpDgUJWDaZvY8DHHzqxYHNMPAAC2x+HxR/471fMSLK2Mo1nQWOMeAH2v7q2sNoYPhSEwIBi8ee9CKLrzmoae7A3KiIHE7XpU9jFqhDKAlvfxgkz0E2HnT7DIW20lKj9oq5jgDsPb617QXWS9hpDMYzHj7oTFYpSY07xZXH05UtbwxguK3Nk/mqmmKYJ2+Lhf5nlXS2UWFzAjpagF1kRlQNEDfVBMExuTWnUcdqNSgbClz7kUuSUVjszrKNWJimGTZorWEpNzseX9IpDi3ovQ2S5tGJRJhPiHO5SQPnRabSbpqphespOMbL1JjCrUApMG4JJ4x+AcPOkebZs60SO7J0m6tNjPCeESPeq3m2bK2QVjyUU39Nq5yzGY10aWnZjiqCR6kSfWabaZCy6fRz2DrHlseNkbie2LIOpbZ1dICx8xI6mmeW5o07DiTYXKTvbl058qULy/Fo8WIxTBSNw4dcT5ogH1FBYntKy0NLQDhmdTaSw2TEbJJUr3TNUexrro/8AGbUGWiJPgTHqAB9U/wAe8DjW1IuFBwjoSgz6b1pCMMlILuISkm5AMgDgJAIn+xVey7PX8Q6EpMGDsPCkDcxx9TuRXXbQpQ222nY/RIj8/rXiADdEGDf1jKBMGNr6TxCeOP6FlCZ0JsBJ25/nVc7StJs82fECJ5kcPOKk/wB3LjSFmxshw/xAQD0kCfOaAzpU922LzER141QSHJzC4csqAmx0P3lS5BiJdcjYgmOR3EetW7AqVqS2gEuaN+AgAGOv60nVhgyAQUpT8BFgTAmRxJrjEuKWyoJJSbaSNyqfh6Dc87T0q3igYgCu6W2Gn2urvi8t79runxKeRMEEbKQeBE/5vVLT2LdQVNLGrDhWvvAtKYjiZmLWNvpTHs4HEXW6tZP4lFXtJq0NYs2+lQytltssg1K2ELmMIIP0niOBVLzHE5eyz3bikJJEHuD3iinlqiL8ZpAc8aWlbbSFhoJMFxQKugAAgDe0n0rr/UPsyWnO8bSO5UoxFtKlSSkjlvBFoHCq7ljkBSSY1RE7W/zVnvJdlOi3cFSa8B4cSDe50P6UgeULAmsrFtEGKyhFrpXQQ1PHMetC516QNgoE8NiIP0qXAZqA5YzY2TMaotYgU0cyplSQ4pstoFypaviPluT5RWsFg+9BDKNCZiYGojryHSm1hOrUi028CbQo8txHcMawlSnHSZIEm2yegqfL8lfxLiXMQktsouATdU8Od+Jp4nFsMhKEoTrQkDSJ94O560FiczcdJEKj2FQ88Fn9c98ljYnc6x4eShzbMVqd7ltKEthI8QmR03ignQlBSkDxabx8qZMYRKAVr2jUT0A2vQ+QttYrDl8DSdRCwtfEcjYREWNBMbqzatOkI2FuZ8UOppSiIBgbnrS3tTh09wFfeSoAevCrG1BskiOYMpHtQGLy/vylM+CdRi6jEgADhzk/OhBpcUVlaHAm0Ktu4v4ClvVKUkjaDAmnuU4caStelPIb+ppsjI20IjuFRxMkq87H8qq+bdlm3CSy6Qrihf5KA+o9aYcCNET+SyqMokevsTCaHOQXUtNeNWoTF4HEq4AUybxCiogzMnekvZvJ1t4dUw2oqVMC5CYgSOG5ta9HYZwK1LKo0jx8xHH1oTriEFzWmY2smSnzpFj4puOQ/rPtUrbZih8tx19Noiw6bzRDuYX8IgeUml3gylHNcDlAQbr0Kg2mwpLmHaFoKKe6UozBV3kew0n5mnuOQVt7gKOx224GBcUswHZ911adBaCxwIJ9UyIJ33HvR6TRZN0XUgC6rt4keyzEZW2nB/tTus67NtyE72ClHciLwANqpzTSlKASCSSAI5mvSe2OFcdw7bQISEEFRVzAgRG+55bVVeyTLaMYUuLAKAqCuEgqtG/QkiiuicoTWCxkUH1HGTcgeA0U+ZYVQMH449FHiR13tQGFzh1lKkpi97gyPY1bcZi8M6sthYWQJJSAoC4ESbE360px+XNQdLiwr+IJ+sE1bMFWhiA5oZUb6KpY9a3jK1EqG0nbyHCoGH+CrH60xewCx15Tx9YoF7DXuIoDhBkLUJAhzLeyuPYpnSh1fElKR5C5+ZT7UJ2taKntSge7AAlMEj0ojsY9LS0D4kq1RzSRBPoQPcVLjHtGJ0rHhcSI/mTYj2P0qQbrKa9wxTn7/ofZKsvwaClSEPIUFDZUoUDwsoQbxso1NgOzziXApy2k2G9xtfYjjao8z7O/faNuKf0/SnGUYwuI7tk+KyZWd+cDnE+tXBnRGrVXBhfTdIOsjT5yQeMy+6VuvXKoSlcBIB3Ig8LcL1bV5QlTaG2RISSVLO6lEbgcAKKZy1tASVICykG6hO/In8uVR9oM0UyyXUSUiNSQIgGAD7kWqxbNlg1MU+s5jGcbcPDREYbJigeJSU+ZqX9tab+J9AG0xAnhc2qt4XMO/wDvgzwv8oIrjGZOFOIKiTA9JJN/OIvQC5rRMKhwxLorOjy/Ks2eYAvthKVpQQrUZTqSpMEQRItJBmeFU3MewSXJ0kIV66T+nzp8rGjDoTI/eLSgdBBvttt71MrNAT1qTWMCyjDur0P6zZeeOdiMUDATI5hQj61lekBVZQesbwWj/m2I4D6ftVRtGpXeOqJA4rvpSNyJ2jpTFGfoVDeHglR0lQSbDiSSBwpGrNEvphagFbESQPTgRW33kNo0hUGDGg+KY6G1PkHdHdQz2cL7Db9p3i8ShqBMkm54mkz+eLQSpx4IRPhSAmw4CwkmKV4Xsy4+0p0KKikwQb9Rv50Fl+H/AHneIPdpgOCPxGAR1BvUCm60jVGZh6QBGYOIsbbrefdr1Pp7tEhB3ndXToPrU+WdnXB4VghJggcyenOtZV2UP7YgAhbQ8YUOKRtPrFW7BYrvMSsg+Fsb8JFt/OfaqMpHVyE6oKYhg0E/hEMZa0w1o034ifrFya01iAhJCAEjkPz4mhcXjUzdY+f6UuezQIInYncbe/PoasZmyXZQdU1kk3VoweLVYkR5mPrSvtPlofGttQS6N9wFjkTETyJ8q5ZzJC7hQM9b1rEYoATRnutCHTpPZVD22PzVK+z+NWCthyQoXAO/X8jRPdDQ9/EUp9gT+dR9oEaENYhP7y4/4Dn7keRrG8agt96LhRj+UgcR0ml3C8p89v8A1GjU+oKgw2IIcTfdJT/yA29QPnTRp6aRvZW4SVagNjPDmD+kU0yjMElXdu6dX4kkgqPKDaYmh1GZhZTXaMuZt+MKTM8y0pFrDfpND4fNhMpVBG0GD6VZF5E24kgmxteP7mq2/wBgtKpD6UpF5I2A84EetWa3spahXwrmlrzB5KVD68SoyskDck2B/WocyyFMKUtQUSkxtIgWPWk7zEEBha3lBVylspT1OqfLhFH/ALU42UhaApawQACVGOovvRBlTRYRHVutwiD6pd2bYUgha7d4jwept76fmKsDyZ3qs5sX1OfaIUg2ITEdAQBYCBaNqZ4fNjpAWQF7G+/9eY/xQHNJ7o0Rn0nECoPRR48kCJMcp/WlasQFWUPWm2MxeoQRB60mxCBM0ZhMQQnMO2WwQjsr+ycC0EEj6cQehq149lrEoF+qFDce29xB6iqC2ojajcLnykeHcb24HpwPl86o6Bol8TgyXCow3Cs7CHGxpcGpPBabgjqNwfIGhE5KhxZ7l2F7wFQfONxWsJn4ULKFuZCfrb5mu3y1iIkpkcRJ+gNQ0kGSEmBUY4k28vsnWGffACXndZFhZP1Aknqb0YjGlMykK1fdUJCh1HGk2X5RoNnHCDv4lAe000w+AbQdSRc7ySfqaqagBkLNrNpz+BH/AIk+B7PkPFaoSAZASNI5i028tqsj28bkxPr/AJrlljWY2G5MbD++FENAFRKCFq4CDpHC5ioc11W7kCviC9wLtghX8MHFpQqCG0gq/mJBG3EBI965RlCBfWsR5fpR2DypaQZKdazqUTz9v7mhsZlWIJNkFI2AXc+eoCpNN52shNqicofA+SpUdxHxOewrKrzynQogocBHDSayqZD/AMUz/Fm+f1Cq+Cyla0uTKdIBGoETvtIrGskc06lKS2OR39gPrTnMcxUQVTIG9z7UqzPHLCgowQbitYgOuQuhp1azzsJVo7NYBxlhR7yzl7J+6PPia1gMKj9neJkhxR3AmEiOHWajwnaDEDBFSm5SgxBBB0RuDxjrwpngcUwcMHAAtGmYM78Um4gzRnPYGZQsGp1rXOc7d0WjbT7JRlC/2XDalCVrBIkxCPujne5rFL1FLSVJSTxi0xN4F+VKsyxhxDmlIgrUEgcANgLcAPpTLHPBgo0hKlJKQVKtJ2neBSzr6p51Mh2Yjtuk8uH0SjE4V4PBkjxqMA/dI/FPKrvkuW4ZgQIWs7qUAZP8I2A5cetIs6W5hnUmUuNLMJKr6NUSArfT+lLn8+cQ7pU1BCoOmSd9xavNcaZ0VazKmMpgNMCJsYn5wV/zN9hQhbaV9IFvIi4PlVF7QZUts6mu8U0rYkEx0kC/9KaDEFYkggc1gp+taw2drbnunUnmAoH5GCfSofUzHRK4Sm/DXYZ4g6fooVLwcwoBue6VpHHVChA85oXAYT/sm+upXqSR9AKNzF04m6yUrtpWExETI3uOPOsweYIb0s4ix1HQtIlK9R2PFKpPKL0s8SJCbDnBtheZIF+OnHVIk4taU92okpHwzw6eVALTqJNvQiPmatuIUgq8RCQTHlqsJjzqu43LBJ0bg/SqtcCJWlh6zSdIUH+7OohKHV2628hN6YnFL7lLryi8kr0lsyAEjcmIGonblBoXDYgJv3atfGwI6kE7e1bxOOdcQiB4Wztxkfi2m3SryrPphzhDQL3NgfninOH7VMpRoQnT/wAb/wD9RPrSTEv969rJUgiyIVEDzHGTRWHXh41FEHkqwHrsfepHG0ODmOEVSANUsynSpuMNN+K5xWIKvESpaiPiUZJA68qS4s33Hp/SmissiwFCuZZFWzjinKBYzQoD9uWkAA26gGPKQYrpp9SjfT18KffauMW3pOnlvUaVEbXoBLg7VNljSC4BTOtKJg+239KhKKYYXGgQFzYRqF/QjiBz386KTg0L+FSVHoQD7G/HlRDBNwqddk7whKGVQQasxzXDoUWlJWgiPtE3En+ERA8pperIyJK/AkCST+XM9KHwmhbiiubwB6Wv1gVfLaGoFbJXvJsNlb2mHLFCkrSRKT4hP1/vlTDBtLVOoEQYO0ecmCfQVWWcvCbgkDooj6UyZxwbFvWvBjZWHVouPdM+SeKfUmxGgD59Z2P5VMcxjjPrVaV2lDqktEnxKFxwvcj0minsalkuqcQUNoMIIVKnCbgIJuBpupXCYpkW7qTdhXCA9t/f7p0jPCmiBmySZI0jjyP6GqirHOYlCnE+AIUkwBfuwPGAdyQNJpjkTveKUVAEKBJkWFiQY6VQtcTBKrVwbWtLiII1VgRm6iB4iOgrKXJxqI+FPtHyrKFfiluoH/D2VCfecIUlQkb8qnwSFFTAcRAKgEyYURPzHWioWl5LagFJKgJ4x5je1C51mKRiSVIKtEBPjIiPStGWtbK6gOdUORo2Jt9PBWTG5jJeYSjdCiRvsN/b6VWuzjsJKJsokepAIP8A40YM/bfKgqEqWAnlMbA+9L8rwx71tO03/wCSSoEfWhEh5lBo0erpuY4QbH6DVBIxJaxAVElCpj1uKf57hy6JT8NlSeR/PpQrqEpU6uBMxPIxJ9aHwL7gZUpMqKlgJTBO1zAHOdqoWkNBcmHEvIqCxED6ojGZi33LbUyjTffUhfMcRfhtFNR2hlI8PigaiIAVH3p4g8utV7GZdrClBJbcTdbarETeUg3g9dqgyNSlvIaEjUoSeg3J9Jqrny6HDVUfh6Rp5uEk+fzzR+ZreedCdctiCQkHbiDvPvQZdAWpQk6TcRYjkQdwRV7zlSELQhpYCp1OAkBKW+a526DjyqpZ7iGBKGlalLPiXBgT5x8q85gZoUHC4nO0ANtHwlayxIQXFIlbBhWpNwidtcfCQTEmNqaYrA980YPiAlJHMbEVXezuFUw+ptwWWkj+FQNrHiDTvKFltxxrgkgpn8JuPyoerdF52Y9vcQeeyAwGaNvAodhLm17BR/I9KJLJBJvPEcjUX+yzi3FAlKDKgofxcB66vamjOACT8biieZn63FIOr5CWuCUxHSNLD1A0nUA8pUPdWpOjE904qZ0q5cDzq2YjIF6JmLWBV8gIquP4M6rlEjeVAR5g0amNwnsLXp1Ab2R7OatoTKvtOSUjfzJ+EfPpQDfabUuHG0oTNimZT5z8XyrstpG60DyOo/8AjNA4xsGyEkn8ShH/AKR+Z9qkAbotOjScTIJnfh9k3TjExOpJHORH9KCxuZINkKQTzOw8reI/LzoFGUc6gfw+maq2AUdmHp5rOlDuIAklU8TEkn3qfJxrfbAFtUnyG5PlQr3wgczPoKd9msKA247aUkIibgEE6vK0elQe8jV35GGeQ87IHN8IELtsaM7PZd9uyVD4jIB5AEz8qFxDoceSnhqA9zBq743ABKm3Rbu1if5TY+gn5U1TALpKVxWJNKmKZ1cD+lNmuWp0kRVDfwxQ4QK9NxCNYtf8qqOd5Eoq1BbfkZv8quWFrjGizejcUG9l5Sw4vSnehF4wrICUkyYHnwq6dmuxaWx3uLAWv7rZulMcVRZSjy2HG+x2d52hKktlQEBSyOCUpSYkcJmwrwYYlxhWPSDetyUW5vHbytf0VdwWXtMeN2FLSCpX4UAcQPvGfCJ3JFqWPYtePeCnFBDaQf5W20+Q3+pofHlx5paxYFUkHiBZCBziVqPvwobKH3mySlJIi9rRxnpVSSHAAWTtOke1UJ7egnbjHBXrLsLdCm0/9uE6Ezusq+K38W3kKc4DAISjuytKSbKFiqOIAG08SYH5KsJ2kQ20EvOBtUQEoGpYtaEJsiP4iPKpcpxiFuDutegXKl/vFq5qg2EzafyFGBJsucrtquDiZA48Y8d/L0Tz/Z2eR9Vf/U1lLcVlDgWrQtekmRBNgbx86yvdUeCUABE9b7qv5th+6xfcyZbUNKlcRGpIPQiR6VX+0mE+01gQlV/IzcGONeh/6lZV9mMSj40KTPUAmJ96rWFzJGJSZIQs2UCQJHAgm08NpqrKloOy3MDii6kyu0Ts7mqkjLjpkkBRjQn7yp4xwHU1YsuQCltSyO9bXpUAb+KYJ63ofNsp0HWkyoEbGdtri3CgMIwpWIbJFytJPvR2UjGcaLTe8V2Tm4n9ckyebSp95okArKVJk22hQ8+PpTjLMC1hlJcaU5PBSVEydriQD60mxWDS+7rAkFRT/wCmluKw/duBRIBSoSLyOI4RUgAtklLmn1wDA4i1x6J12jEqUoGVE3H/ALlRdSj1Jqv5ZiSl4KJ0mFCYFpBFgN/KrdiH28S1rQEg7G/Hnz9KqTOVrWs6QAkbrVZKfM8+gvS5Mi2qLhC3qnMfaLXR2QZk0l/SpKwDIUVXHC67SNt+Fc9pMK2pZU0FEqElAgweZKSRHGZ40VkT+Gad7u7neCFLKYSFbjSDeJ4mOFDOdqXcOQ2yhACpLmpMkrk+EmRAAgRQz3Lob84qlzGnQa2BB5qTBfa4UpP71jxA+V/YgEegqHL8fqdW4uEgpF+EJ/OtYbNkuKU7CWlKStLiAbEkQkpG9yb8tNbXlX/aLJ3SQoe8H5GrjtMngjNygGbSQOU6+qsjWIRDadQlZkeRE/lU7TUqF468uVVzszjAdKVidBlBi6fI/lVuwzUQopiDCTznjWbVpdrNsua6RwGTEZvrpfh+0BmOMDegKc7xR4jh5xUOYNIdVKUyUplZiyeUmt43CpU6QgePdSuCRzPXpQmP7OpSsfaBOtOoaphXmRberUpqOhqPSqtJBYSDvb0gIVWFg7VyuAb2jc9K6GGLdg4iOQMj2gioH2pBEqVI6JSOsASo+dNOoECVsCqT4rtrMmVbKj+YQfqR86BzHFIIgeI9P1qDHZcruu8bElP7xMTA4LTzHMcPKk7L6yeJ6RI9BSgcBtdHpVaWaxNtZhFOAkybU67Iq+2KCCUrQZvEafED12j1ozPeyYwmCZdekPuqMpnwpTBN+Or4ePHpS3s87DiyLfZqNt4tPHlJogacwlXdjKOKoP6s+H7WY7JlJcMKSlM+FS1RPKP12HOrk7myVtBKtKXFjSpsqBOsnSYgnwk3nkaH7QZUFCdwBby6VUsvw0YhoCZJSRa3i/QGmRZKdnGUw9xu3wV0zLNgw2EaiSBEmJJ5nqaWdnVrexHeKB0IBVJmNWw6bmY6UficCoSURIHhJF55k+dFdjO0BUFtPtq1pkhwgwY+6q1jyP04nLus0WeT1eHc6m2Tve9/BD9oc4xABDSe75uLgHrpBsPM+wqlfsWsOLLhXpAK13gqUYSkE3USeP8ACd6e9sMeFKMOBUgp0XkcyQenH60FnkMMs4VHxwHn/wCdQ8KT/Kk/OhlsGSnsG002MDRBd7DWZ+g2kqVh5K2u52/Crkvgfy8iaZM49v8AZ0KdlC0gpUkC6lDYjmduG/SlGQYBx9RCfuJKiQLWnfp8+VANIXiHCQoSJWQo2SNyQeQ3ijOgXRn0WPcWkxFz5/n7ItGABdStKC2lWrwklURxk7zPuDV3yXDd2B4d9rVS8FjFoUSSCbDSY4e8Dj61YWs2xKklbRTAMEBQSQeUQBVmAC4CUxzaj2hkiPEq+/tQTYqKYAt4PzE1ledrceUSpWFClHckIJPUmsq3a4LD/wAqG7h6flehIyZK8M4ytRIMkmduNeRhlCVlNlpSSnlqTuJ67165iG2glZQSVKBMT8RjavLcXk7yD3xbKW1XvY78RSLCnOhn/wBgc7WIBtfwTfLGpQoLGkEynl0HtXb2DCFJUYTBBvA8rmlL+McZISFSg/DNx5elSYhbjzek2TE+Ekg9Lm3lTjcQQITxoOzZpgFD5I+O+fakxqKkxwg3iOn0qTGZShSVJC0glWoEq4xeSdvWisi7JKWw64gqS4gS2RvqF4/p1rnB4letKcQP3iYBiBrB+p+tBpvg5ER1Qda40naRPNDtZZ3DOpB1lYuofDbgOcHjU+FzFtGCT3ifFqUOqgLz7WqReWrbUSiw4pOx8x+dLcbl7j6xsALACQkeX61fIrtLavfdvM78lCtOGKJQtSJPiCgdXlKQRHlXGBwBxDpcIgbCeQECetQYzB/a92m4bsTzV94+9vSrhk+BCEjyqmWTfRGxFQUaeYEknSdgqOcAdfhHGrEL4ZxJ4oM+YiPyph32GCg2HEBQsb8eNzafWlec5s2kFtvxFXxEbAbxPEnpUNyhtlQ1nYgtaGnY/tdZJl4SmeJrtnNHE4lTCTKVgFE8FQJi8RY0Mxj1KhIGlPE8T06UYjLiX+8iEoSAnqq9/ITS9RuYESqVmgl3W7gx9k5awSgkpE6ZvF1KPEkjaoc7w8NBa5To2kHY/wB70Z2aQ44tWoeEkbE8OYov/UrX3bH/AOnUQ56jwz03penSywWmwXNOPVYljAVTyONcaJMceVL0tONLLaTII1Im8DlTRogSACVWnTJHWKbc4ESuhYcwsnOXOoYaOsAqJ4HhwB+dDZZm7CMQlxQWUp2bC4QDwVp4kciYoDDYFTqjrV3SRxUDJ/lHHzqfD9wwZSC4rgtfDqkbD5mhdW2cxF0B+FonNmlzjw/Kc9t80S/oVoK2UpO6bFSiJJ5RAHqd6q2GyDu8QHkBISsQUAgQlSYVY9ZIpk5nJKihZ1AkEA7EA8uNx8q4dxYkq96s58bKKGF6lgYB+0wy5Su40OpPglIIIVKR8J8JJ2t6UgYy1WsKStvU2ZQSVTY2Chp9KMOYTsalDqHbLkHbUD4vX8Q86kYh24TDWvp5jx1j8K1MpC0hQgyBMGYPEW60kzLskFkrDjiIvOswIvadqDw2ahhZbghQ46zcHYiItRuCfbJkFRVzUsqP/lfieNGFZhEOEH0WeKVagczDblP3VRxDqVYxlrvO9OtIUq0RPwzEKPWuc5XrdcdnxlR1jz4jpsPanPabtMW1BJwiJmUuueIGIMogC8/xWtak2aIcdXhj8Sn2+AAHxnlYWG/SoLhMzMQtfC1XHK94gaC45nTZPsLmf7NgGC3ZbzxKjzQhQBB6EQPU0s7S4FGGfcQlpSbkBSFkJKVX0kFJ+6RsRQedYhB7pptWpLSSkq+6VKVJ08x141ccre/aWYdAKkJCZj4kbQocSLQep86K6HaoTx/GivEhxdOxuez9B7qrYBIxBJPhWIsNilIiOcwBXeYYZ4It4W7EgG5m0nnfhwmjHcAnC4rQQRbWg/iQfooQeh08ONhXCiIiFD6gz8/pVwdl6rigxzXsEtNxPz/xVtjWEgaJtyNZTnuVcyfX9KyhwEM1p2Ce5a222dJUSRcfpXWeNKfw59hUjGSFCdSjPTjTPC5frQE3F5NJZgXWXPPrNa8VAZIK8wPZjGOJWCmL6kkkCegrvLMM63DbqTqCgd9wTtavUnsnlaSVK0jgDWsxwbXhWRJGx/xUXGqdPTRf2S0X4bFd5fgg3OiwMeHrQfavKU4hkggSm4IG3Ojwvwyn3qDEtL7s7Sobnh51UPIKxKb3NqipN5Xn+GS82ru1LC0WEEgqA5g/F6GicZjmmU6UqSpxVgAQY6qjalOMSkuEyFG8KSbGOvvS3EMhSfCEmNwomY6U6Xki67JmHbUIc4xxgQmmGwrTf7xxIUq/iMf4onGZw2E6WylwkEGFCACNyfyqquEpIhR08tx1qctJN0jUDyI+Yi1RmTbsKHEOeSV1l2Wp1CPEfl6c6b/9LOfEG1GeMb0nbaSLplJ8/wAxcUOvGKSsGXEkbHVfzBoZvojPbVqO7DvqP2rgxkymyC4iBy4n04CnDGNDytITBSOVV7Ke2dodR3x56tKz57hXyNG4btaHndLKA2gD93A1E8VE8aWIdHbXO4mhiXE9a3TcG35VtyJEFW0D61P2jcR3BSsAhViDUWSo0tAndRmkHbTN2wUJUogzYRItzow7LYCw2UjWxQa0THDwSLO8GhIaWmElJsDNxxHoBNQvQmVAQVHhtA49JP0qxjL0vISXDKYm8AAcfSKr+bLHe2EJSkx72jnuKpRfnBC3Oj8QKxLLyCZ4ckB+1eI69QSBttqPL9agxeOaVsnT5Ez85qDHYJdlARykgHzuZrnA4UrPiaNtzwnhI60cACy6FrKYGcn6GER3yYT3gJAMpgkETvN9rA1paQo2UsDlYz6kW9jWkohRKhfr9SDRCHAnc36Cag+Cg2uFA26lBgpCh/EZJ9oA9KO7hJEtkg76VG3oTces0A8yg7JXPOR/8ahQrSqyiD1v8x+lVLZ0Ulma4kFM8wwynWO80lKmjBnik7j0MH1NI2McpJF6b43GKSltexMiQbHl+dSYV5h1QLjaJ2mN/MCxPXevTA0VaTzTYZbIvpt81R2CeD7ZQ4ApJ+vMcj1rrCLaZ/Zw6QEqZca1K2BC7gnhIJH+amYwLSD4ZR5KKknrCrx61DneSl1qE/ECVpjZRiFAciQAfSqsdlJAWYTTe/LJa0n6WI5JTmnZ9KFJW0Q42VAEpIIvbcVZcqZhOpjUCFlEmJATZSgDb4rCRwNVPKMUnDr7vFsnTMglPiTPSPEk225VaszzxgtlbLw71HwKSSmCealACOYMzypqm4PECyvjOuOWmZcOMWI8YnzSXtArFJeQcQe8SFeBYQkEfwnSJHlxvFPmsOvu0iIt6x09PrW+x/aNeKPdurTrHAtphYH4VJiFdI4SKsy8FFFpsm82WdisU6kRRewAt4aH0CqpYVwPyFZVn/2tPGAepA+prKJ2Er/Pau83K9KVT4TyptlDqI0pUFEQTB2pdjzqHhiBt1obL8Ipt4KKtBVuOdZrCIWe5gfRgmCJVodFrUnxLTipChYG3lTV/GJRud6jcUSAtJJ6dP1ojgJzSkKTiy8JcwlWsNiNMX5xXWbBxCDoAIiKMK0oWFcVCDQWf47weA8b/pQyGx4phji6o21l5n2jYUwElKUwb7bKm8VXTmsmShM9JFenY/I14pASYiLHjNeb5x2bew64WgxNiLg+oqSdl3fRuJo1W9W8jOPFdLcDQ+FRSd9QuPKDfztXD2EChKCEmJCgdv72jrUTGGUpyCSRteYipswaQ0uGV6wBC0qsCdrHjytVncrJ6L5Qbn5dCNZuts6XkagOIsr9D8qaFtDrYUghSfYg8jyNQO4dKm0lRBSdlcR/C51H4qAwDhw7hBug7/kaHdpvohBhmWKdzCabpuOI4j9RUrLqkqC0mFpuD+tGrR4hAsbehoPBu6oB4Wq5E2Rs+dt01/63xQIPeCBwKU6faPzq1ZPgU4xtOKUASCRHAEbxVGzbBAN6rAyLi0zXqXYPLlM4ABadJUVKg7wdiaCW5pBXL9MilRw4qUey6YtYxulXaclGGVptMJ9Cf6VTnMUUoSuxhMeo2+lXLtcwThlEcCk+m35155inD3KY5n3qMMOyrf4dYH4Qf9jKxoKcMpumfEeXEg9akxOYqPQDYDYelTZX4cPPNRn0tSjGL8ci1NZuK6ZjQ95EaaJkl0uJ0qkA7EfED08+VGt5SRcLISnewUo+6QkfOl2SHvNUeJaYtPDn1k2P9akdWt8+LVA2EQnzA4/OqAzcJZ4OYhpgDVc43MEp2XPQQr3tHzFLUYrvDcaTwvY+fI1Ym8Cy2yrvm1rJT4QkRB4K1QQPb0qt4vBpBlB8JG03E87fSvOztAcrUn3OWbb8U2wbwKS24PCfcHgRyIodrDgLKCopUDE8COB5jhUv3W1H4iIPUi01HmOGJcKgZgAK5iAPcVPjxRmEE8J909ZS53cG5AlJHEDcT5XjpR+WZgDANxx/pSzIsUobwUneDNvqPOoWmlIdU2LwbHpw+RFCczdZr6QcXMPP8o/HYVCj3TokcCNxOyknyj86WYjskpJGk6kWg8+scDR+bPFCm5vYhRGwuIHnc08yd/WjyuPWppkgwd0Pr6lCmHt03/KX5XkGhC1ER4FfQ1YOx2GfUpJUtZbTc6lEiwsBPWPQU6wuUd6gTZJ3HEgf1+lOsLhEtpCUiAKYvMBc1jOkusa5pEk+n7U2msrdZRIWCvOsHiCUJVqNzInh1pxiMI6tQcbUFDgeXpVZwuPL0tNoMI2NgQONPMhUpD0Am4uJt7UoNJ3XSV2ubewI1lTZUvS6S4S4Tb+U9OVPGc6bKijYikGMwgS6ohekm5oFLsK1qNtpqQ4EWS76LK/anZO8y7QIbX4rJH3jUeGW3ivgXfr+VKM3yQvou5qSTIij8sy9OGa1qUJHI1Rxyohp0mUgWHt6J7h2e6TCjJH92pZm6G3UkEBQ5dedLWe3CMSVISCNPGLHyqXBqBUDNeLHOMyhjDVaTs1Sx1VTzLLu7CiBESRVNfF5r1XtIhSlqaDKy3pnveE8rCw61Uk5clsytuTuBuOh60SZF11nR2N/05dqfFLMswqksrK7JWPCDz50seZsfp5f4p/j3VOXPhTzNh/WlkAuIAPhuOpnjVCLLRpvJlx1PBd4THr7vYHgCZsdoP61xhERcpMDcxwrnDKLSyDsTB/I08S2kpkADyq8TzQ6jsmm6SZrmHewlHwp+Z517Zgcbqwrer4i2kkeYFU7sX2GQ6pT7olufAmbE8SrjAPCvQMXhQU2AkUMMdlLlxfT+Lp1Q2jSF2zJ57JW0yhYU2seFaSk+teS47CBJW2DqAUSk8wLH12MV6m8qQRztI4f1qk5t2NW2nW0ouJ3uPECONvrQcO8DslV/wAOYplFzqdR8ExAKTspjDJHG/zMj3FJDqSoqHzg/I0+xjRCgR4SUiRFjbYjlS/FLgSEiecm3kP600HCV3FB+ttVD/uqwDEJO0hNwCIMEyR6c6d9mc4bUkMukIP3VmACOSjwPXjVUQrxGeO/6+9EIaFeY6RKJWwtN7S0iDxC9XfxjeHbCtPfSNISkJIJ5kz8IqhY4FBdcUgEKEpSUAALKtvDEACbXqLMsC2cE26g6XUuqSu8SFAEER5fWuuy+JGnEMuFJ71saO8Ni6gygSbA3IE2mrZi4hqxaGFNBrqgJN4O1gfhS1rHlCUeEKgzeeNyLH+5p5iUYYNIfZcVGrSptQHeIUQTJIMKTb4utI0NhRj4dJNlW+fAiNjyqdTiEggGSREASPXhbfjUi1lrVaYcRlJB4DQj5uumcUA4VNylMyAdxz47b0z1+IO/igKHIgWI8wKWN4QA6gQEnmdjyM0aUfZkBQUTEReTI2tymocJ0Q6obIjknuGy/wDafshEnY8iLz8j86tWQdje4PjXrngBAnz4/Kk/YDLne+C1IUEgHxEcY2+deikVRlMkLjulcZUpvNGm7s781pCIFq2RXDjmkE3Mcq226FCRTII0XOrL861WFvrWVWCoXnHZyW3VIfSAdMiOPOrS1h20Nd8iOvly86SZvkYs6FKJCfaKFSXi0EJSShRuONufSlAQbkrdqZa0PzRxTtvOG1OEKQCmJJPCg847N94lSwspTIKU8wf8007M5cgJXqCSSbg3I6Gu+1uKW0xqaSFFJiDwBqGtPeagsqFtcMo2Ongqv2ixIaYQ22lSnDsReBR/ZnElTX2yfFEQeNNsvwaVsNrKfGoe07+lSZphg2lJCQTqHvVA4kZUc4kFnUReTed1Scka7rFOAtwlS/h/TpV2cy5SlApAA4gVCnFArlSEyOW804wuLCgDEV4k5xdDxmMc9wdEGIKhxWI3aHFMeUivPO0eDUgw2dS0mCJvH61ccxxOp2EEyLT1pP2iWFqSCIWI8Sd/WjNd43THR7jReCBqJj5sqXicsem6fFE+KSR6Glv+zOhQOkkzXquHYbxYCHCSpI3Fj7ii2MtbYbIWLJ+8bzQnVy3vNutIdPOpdgsuqJgchLwGpsybbfKrblH+nqEp+1UTyA4eZ40/wCEkJKYCSLCmcUzS7faIWNiul67yWt7IQuXZchlsNonSJ3N7maIWmRXVBZniihHh+LgKM4hrbrHJL3SbkoXCZQmVE/iNEu4JKUki1LslfUEqC1eImYO8mmajKTSLRTLSALqlYQbrzLtq2hOISlMJUpIMbAySIHI29ar+LZhIkfF9BV87U9g1Yt0O96EgICYIPCbyPOk2Y9jnlkaVIVpASRMbcbirCAL6ruujukKAoU2mpcC87eaomIwZF4tUzDw0gEGfS4607zrInMOQlxO4kEXBHmKWt4EqICd5q7CBddEzEMqszTbioXngElBJEkKAHA3gnhsfO9DNtSfMH3/zTLE5SoqJAJ9OVq2WAwNS99gmbyeJHAD9KJaZXm1WhvZNygw2rQQNokmL24E8v1odry2pni1qWgBNkbwNj5niakwmSurIKEgzuDsatbVSKwa0l8BS4FgOJUgwARMkwBF5nht86d9ntCFANgKHMjc9By+tQNdnX4KEtKM2J0nYXgdJG9Wjsn2XdQsLcTpCYMHc1QgmwWDjsXSFNxzDlKurDWlIG1qkNbFaNMEWXBEzdam1RstgbbV0U3rkqCVAD70/LjVOarElTVlarKvKlVvG/ul+tEYE/ZJ/lrKysN2pTX+080v7Kn7V/wA/zqrdpcSv9qdTqVFrSY25Vuspmn3lr9EAGu6eH3CvnZ39w35UdmA8HqKysqzP63LHq/3O5n3VTKj+0uU9YWe7NztWVlVfqmq+o8lXcUYWiPxCkGMcP7U4JMSLTWqyiN1C2sL3fI+6snZlIDogcTVyxCQUKkcDWVlWoavXO4n+76KlZC4e9WJMAWvt5Vd2jYVlZTFPZM9Jd8Luq9h1k4p0EkwBE8PKsrKDiu6lKGj+X3CX5wohxEW+0FWpmsrKFQ1XsTo3zUGMV4m/5vyNJU//AJJQ4d2KysqK+qNh+6f+p90b2rw6VYZWpKVQJEgGDzE7Up7BYNBaUShMyL6RNZWUQ95MUnEYF9/9wVc7VNBGIWEgJE7ARw6VUMyrKyrs0XZ9Gf1sPgPZGdlhJINxa1XLIL4xKTcA2HAWOwrKyrO0KV6V7z+R9l6KKysrKZC+frdaNbrK8vKJ7ao2vj/4isrKC7vKG6nkiaysrKMpX//Z"/>
          <p:cNvSpPr>
            <a:spLocks noChangeAspect="1" noChangeArrowheads="1"/>
          </p:cNvSpPr>
          <p:nvPr/>
        </p:nvSpPr>
        <p:spPr bwMode="auto">
          <a:xfrm>
            <a:off x="61737" y="-880743"/>
            <a:ext cx="2398490" cy="1811280"/>
          </a:xfrm>
          <a:prstGeom prst="rect">
            <a:avLst/>
          </a:prstGeom>
          <a:noFill/>
        </p:spPr>
        <p:txBody>
          <a:bodyPr vert="horz" wrap="square" lIns="89324" tIns="44661" rIns="89324" bIns="44661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2058" name="AutoShape 10" descr="data:image/jpeg;base64,/9j/4AAQSkZJRgABAQAAAQABAAD/2wCEAAkGBhQSERUUExQWFRUWGRsYFxgYFxocGhoXGB0cHBoYGB0aHCYeGhokGhgXHy8gIycpLCwsFx4xNTAqNSYrLCkBCQoKDgwOGg8PGi8kHyQwKiktMiwsLCwuLS8sKiwsLC0sLS0sLCwsLCwsLCwsLCwsLCwsLCwsLCwsLCwsNCwsLP/AABEIAMIBAwMBIgACEQEDEQH/xAAbAAACAgMBAAAAAAAAAAAAAAAEBQMGAAECB//EAEIQAAEDAgQDBgMFBwMDBAMAAAECAxEAIQQFEjFBUWEGEyJxgZEyobEjQlLB0RQzYnLh8PEHFYIWJKKSwtLiNVOy/8QAGwEAAgMBAQEAAAAAAAAAAAAAAwQBAgUGAAf/xAA2EQABAwIEAgkEAgAHAQAAAAABAAIRAyEEEjFBUXEFEyIyYYGhsfCRwdHhFDMGFSNCUnLxYv/aAAwDAQACEQMRAD8Asz7pWnQk3Va/AUmUttt7Q4PGmCDHx2tHWbUP/wBQaX7I8AkbSTyPvwpjlrJLiHnh4nDKEkToTzMj4jStNhbqu6o0H4Zh6zQiRHH5qp3W9AUVLEmCpI4D8I5+dYxmcJ0pQNKtwq+ocjzFCZ1hiHFCZ1CR1H61BljwUQj7w+lQSdkUUmup5jfdWQ5khpk92lKAdwnmdya4wuPKMOtYJBOxHAnl5UqfI70CxBIBB2ijMwzPvVhCBLadzw1cgOQqZtKUNAWETNyfslOZ6+6K0+NRsoqUrxDaSJuoGkOFzJTaVmBcgAAWniTztVyUEhteqAkAmeVr/wB9Kp+JQlMo7xtTajMgpKk7SRcTbhUsctbCOa4FhG6d9lsmcxmtbiihnaw+JXJPC1FZZljOHxDrSMSDqEFCwRY8JBgq9qlwvaVaMMlrCtWbmHHQBIncIHiUb7xSBnKvtdThTpVIXrUEmTcqAkmZvsKM4jRKzUqOqZzlboGiDpufH1Rfa/InG0SVBxAPxaYUJ5n731oTJMYGsKtZ/FA6qgAUQ12iXoOGUP2hBlIUArUOUEiT5EetbwXZN0oBf+ybHwpN1qJ/CkfU1RwzGQmGuNOjkxBAvb/6HLX0QXZTELQ7Ii/MSPO/GroMbJKnFXEeJRi3WgcvyVLKBIlR4C5+W9A5xhu80pKtKgSdJHS0xtxoLhNktXdTxNaRbaYQ+ZOl0rDQ+JVjFo50oxeW90CpSkqUOAuB59auWW5cGkBQIcWd1cE9AOHnUpfbcBQs6grcRaedzv1qM4bZWZjTTMMEtGvE/PJeaLxBPL2rlpJmYq9Odk2FEaXSi+ykJV7RBoo/6bKfB0vNRwKdQnzTePeogO7qcf0xhqY0jyP4VIZcZVZZAUTAkQmP4jRmU4B510hkw2kkAq8UgcDzqDM+yuIbcbaCJLhhEcTynh616Hl+SDCsIQR44lRTsFRc9Y5nlVQ0m4WXicW22QzOiSYjIogpSgniVfD10jc1YsG8hQ0tICALlCRAHUdaXKxKXwQJ1IEX+8BxFS4JZQpJG8/2Kq6rHZKXrZqjO2bhFOOqSFaTsQB0PH8qFxGKXp1ajNdY10nEJRBBcBsOCkgn2KZ9hRDeEWW1QArfZSSetpmquadkEZWgOdF4QeFx+uxMKi/I9elDZx2VViHEPoKG3UkaiSRrTw2B8QjfiPKoXllobKSTvY6v6ClCs1JMoXJ5TerMDheE8zDOcc1Ix89k4xHZZQDKitpS21SUhRhQCyoJHh3IgSYFPe1GNSywt0gkBMp6lWw+dVHA5u6pQJVInpuOdXNz/umVIJTKkeELEpCinwnjsacFckFp3SuLp1KT2GqZAn3VIynEYXENkYhbmsnVCRYmLDyE7eZrrFZQ5hh3zTRcStJCdMiAbX5WnjSXNezr+CKS4BCphSTIkbjYXqw9oe0qlZa2lOnSoJSSZ8K24kR1EH1ojSCztBa1cEFr6DszHmDwHL54Lz7FYp9R7oqWE/gk6QDeAAYIphg/siEixi8cTU+UsgqUspSohtROoEpsJgAEUTm2WFIDqTIMH3uPSl4DLndP0WtbUIdvp5qdHaRYEGf79a1SvuibgWNaq3VsPBM/x6HBep4HLQ0jWEgL+8SACT58BSPPu0KAtJCgVBQ1gX8INwFC0+Rp6MyBZU248lR4KMAXqs9o+zxOgMaVBREkEWnn0HSrHwXL4MNdVmuf/PNWfN8Y0tWFDYuo6wq4tB4co4UmxbzWHeKgPGu0cAOMef5UszDNXC8w00C4cOjSDxVaDMcKG7Q4Z0tIU5+91RA5K+71iBXnFMYfCBmVrjYzvfUkeWilyfBqxSj4ilKR4lev1irA00hPhbEIFpO5PM1FkmG7vDpSDCR8R/GrjHQbUC9mUrLaYtvHDzobzNgpqOdWqEN7o+Tz9kxsUKm4gz5RVCcUlpyyQR1g/wCDaro86CjRq0puDAFzwvvSTNctbbR3yyiQPA2k3UeBVJk3qjLJnBVG0yQ/fZQ5dgkOOansSlhShZN5g7SfhE7wTVwY7Ks6d1udVKMegTA+ZrzjDPqQQVpDgUJWDaZvY8DHHzqxYHNMPAAC2x+HxR/471fMSLK2Mo1nQWOMeAH2v7q2sNoYPhSEwIBi8ee9CKLrzmoae7A3KiIHE7XpU9jFqhDKAlvfxgkz0E2HnT7DIW20lKj9oq5jgDsPb617QXWS9hpDMYzHj7oTFYpSY07xZXH05UtbwxguK3Nk/mqmmKYJ2+Lhf5nlXS2UWFzAjpagF1kRlQNEDfVBMExuTWnUcdqNSgbClz7kUuSUVjszrKNWJimGTZorWEpNzseX9IpDi3ovQ2S5tGJRJhPiHO5SQPnRabSbpqphespOMbL1JjCrUApMG4JJ4x+AcPOkebZs60SO7J0m6tNjPCeESPeq3m2bK2QVjyUU39Nq5yzGY10aWnZjiqCR6kSfWabaZCy6fRz2DrHlseNkbie2LIOpbZ1dICx8xI6mmeW5o07DiTYXKTvbl058qULy/Fo8WIxTBSNw4dcT5ogH1FBYntKy0NLQDhmdTaSw2TEbJJUr3TNUexrro/8AGbUGWiJPgTHqAB9U/wAe8DjW1IuFBwjoSgz6b1pCMMlILuISkm5AMgDgJAIn+xVey7PX8Q6EpMGDsPCkDcxx9TuRXXbQpQ222nY/RIj8/rXiADdEGDf1jKBMGNr6TxCeOP6FlCZ0JsBJ25/nVc7StJs82fECJ5kcPOKk/wB3LjSFmxshw/xAQD0kCfOaAzpU922LzER141QSHJzC4csqAmx0P3lS5BiJdcjYgmOR3EetW7AqVqS2gEuaN+AgAGOv60nVhgyAQUpT8BFgTAmRxJrjEuKWyoJJSbaSNyqfh6Dc87T0q3igYgCu6W2Gn2urvi8t79runxKeRMEEbKQeBE/5vVLT2LdQVNLGrDhWvvAtKYjiZmLWNvpTHs4HEXW6tZP4lFXtJq0NYs2+lQytltssg1K2ELmMIIP0niOBVLzHE5eyz3bikJJEHuD3iinlqiL8ZpAc8aWlbbSFhoJMFxQKugAAgDe0n0rr/UPsyWnO8bSO5UoxFtKlSSkjlvBFoHCq7ljkBSSY1RE7W/zVnvJdlOi3cFSa8B4cSDe50P6UgeULAmsrFtEGKyhFrpXQQ1PHMetC516QNgoE8NiIP0qXAZqA5YzY2TMaotYgU0cyplSQ4pstoFypaviPluT5RWsFg+9BDKNCZiYGojryHSm1hOrUi028CbQo8txHcMawlSnHSZIEm2yegqfL8lfxLiXMQktsouATdU8Od+Jp4nFsMhKEoTrQkDSJ94O560FiczcdJEKj2FQ88Fn9c98ljYnc6x4eShzbMVqd7ltKEthI8QmR03ignQlBSkDxabx8qZMYRKAVr2jUT0A2vQ+QttYrDl8DSdRCwtfEcjYREWNBMbqzatOkI2FuZ8UOppSiIBgbnrS3tTh09wFfeSoAevCrG1BskiOYMpHtQGLy/vylM+CdRi6jEgADhzk/OhBpcUVlaHAm0Ktu4v4ClvVKUkjaDAmnuU4caStelPIb+ppsjI20IjuFRxMkq87H8qq+bdlm3CSy6Qrihf5KA+o9aYcCNET+SyqMokevsTCaHOQXUtNeNWoTF4HEq4AUybxCiogzMnekvZvJ1t4dUw2oqVMC5CYgSOG5ta9HYZwK1LKo0jx8xHH1oTriEFzWmY2smSnzpFj4puOQ/rPtUrbZih8tx19Noiw6bzRDuYX8IgeUml3gylHNcDlAQbr0Kg2mwpLmHaFoKKe6UozBV3kew0n5mnuOQVt7gKOx224GBcUswHZ911adBaCxwIJ9UyIJ33HvR6TRZN0XUgC6rt4keyzEZW2nB/tTus67NtyE72ClHciLwANqpzTSlKASCSSAI5mvSe2OFcdw7bQISEEFRVzAgRG+55bVVeyTLaMYUuLAKAqCuEgqtG/QkiiuicoTWCxkUH1HGTcgeA0U+ZYVQMH449FHiR13tQGFzh1lKkpi97gyPY1bcZi8M6sthYWQJJSAoC4ESbE360px+XNQdLiwr+IJ+sE1bMFWhiA5oZUb6KpY9a3jK1EqG0nbyHCoGH+CrH60xewCx15Tx9YoF7DXuIoDhBkLUJAhzLeyuPYpnSh1fElKR5C5+ZT7UJ2taKntSge7AAlMEj0ojsY9LS0D4kq1RzSRBPoQPcVLjHtGJ0rHhcSI/mTYj2P0qQbrKa9wxTn7/ofZKsvwaClSEPIUFDZUoUDwsoQbxso1NgOzziXApy2k2G9xtfYjjao8z7O/faNuKf0/SnGUYwuI7tk+KyZWd+cDnE+tXBnRGrVXBhfTdIOsjT5yQeMy+6VuvXKoSlcBIB3Ig8LcL1bV5QlTaG2RISSVLO6lEbgcAKKZy1tASVICykG6hO/In8uVR9oM0UyyXUSUiNSQIgGAD7kWqxbNlg1MU+s5jGcbcPDREYbJigeJSU+ZqX9tab+J9AG0xAnhc2qt4XMO/wDvgzwv8oIrjGZOFOIKiTA9JJN/OIvQC5rRMKhwxLorOjy/Ks2eYAvthKVpQQrUZTqSpMEQRItJBmeFU3MewSXJ0kIV66T+nzp8rGjDoTI/eLSgdBBvttt71MrNAT1qTWMCyjDur0P6zZeeOdiMUDATI5hQj61lekBVZQesbwWj/m2I4D6ftVRtGpXeOqJA4rvpSNyJ2jpTFGfoVDeHglR0lQSbDiSSBwpGrNEvphagFbESQPTgRW33kNo0hUGDGg+KY6G1PkHdHdQz2cL7Db9p3i8ShqBMkm54mkz+eLQSpx4IRPhSAmw4CwkmKV4Xsy4+0p0KKikwQb9Rv50Fl+H/AHneIPdpgOCPxGAR1BvUCm60jVGZh6QBGYOIsbbrefdr1Pp7tEhB3ndXToPrU+WdnXB4VghJggcyenOtZV2UP7YgAhbQ8YUOKRtPrFW7BYrvMSsg+Fsb8JFt/OfaqMpHVyE6oKYhg0E/hEMZa0w1o034ifrFya01iAhJCAEjkPz4mhcXjUzdY+f6UuezQIInYncbe/PoasZmyXZQdU1kk3VoweLVYkR5mPrSvtPlofGttQS6N9wFjkTETyJ8q5ZzJC7hQM9b1rEYoATRnutCHTpPZVD22PzVK+z+NWCthyQoXAO/X8jRPdDQ9/EUp9gT+dR9oEaENYhP7y4/4Dn7keRrG8agt96LhRj+UgcR0ml3C8p89v8A1GjU+oKgw2IIcTfdJT/yA29QPnTRp6aRvZW4SVagNjPDmD+kU0yjMElXdu6dX4kkgqPKDaYmh1GZhZTXaMuZt+MKTM8y0pFrDfpND4fNhMpVBG0GD6VZF5E24kgmxteP7mq2/wBgtKpD6UpF5I2A84EetWa3spahXwrmlrzB5KVD68SoyskDck2B/WocyyFMKUtQUSkxtIgWPWk7zEEBha3lBVylspT1OqfLhFH/ALU42UhaApawQACVGOovvRBlTRYRHVutwiD6pd2bYUgha7d4jwept76fmKsDyZ3qs5sX1OfaIUg2ITEdAQBYCBaNqZ4fNjpAWQF7G+/9eY/xQHNJ7o0Rn0nECoPRR48kCJMcp/WlasQFWUPWm2MxeoQRB60mxCBM0ZhMQQnMO2WwQjsr+ycC0EEj6cQehq149lrEoF+qFDce29xB6iqC2ojajcLnykeHcb24HpwPl86o6Bol8TgyXCow3Cs7CHGxpcGpPBabgjqNwfIGhE5KhxZ7l2F7wFQfONxWsJn4ULKFuZCfrb5mu3y1iIkpkcRJ+gNQ0kGSEmBUY4k28vsnWGffACXndZFhZP1Aknqb0YjGlMykK1fdUJCh1HGk2X5RoNnHCDv4lAe000w+AbQdSRc7ySfqaqagBkLNrNpz+BH/AIk+B7PkPFaoSAZASNI5i028tqsj28bkxPr/AJrlljWY2G5MbD++FENAFRKCFq4CDpHC5ioc11W7kCviC9wLtghX8MHFpQqCG0gq/mJBG3EBI965RlCBfWsR5fpR2DypaQZKdazqUTz9v7mhsZlWIJNkFI2AXc+eoCpNN52shNqicofA+SpUdxHxOewrKrzynQogocBHDSayqZD/AMUz/Fm+f1Cq+Cyla0uTKdIBGoETvtIrGskc06lKS2OR39gPrTnMcxUQVTIG9z7UqzPHLCgowQbitYgOuQuhp1azzsJVo7NYBxlhR7yzl7J+6PPia1gMKj9neJkhxR3AmEiOHWajwnaDEDBFSm5SgxBBB0RuDxjrwpngcUwcMHAAtGmYM78Um4gzRnPYGZQsGp1rXOc7d0WjbT7JRlC/2XDalCVrBIkxCPujne5rFL1FLSVJSTxi0xN4F+VKsyxhxDmlIgrUEgcANgLcAPpTLHPBgo0hKlJKQVKtJ2neBSzr6p51Mh2Yjtuk8uH0SjE4V4PBkjxqMA/dI/FPKrvkuW4ZgQIWs7qUAZP8I2A5cetIs6W5hnUmUuNLMJKr6NUSArfT+lLn8+cQ7pU1BCoOmSd9xavNcaZ0VazKmMpgNMCJsYn5wV/zN9hQhbaV9IFvIi4PlVF7QZUts6mu8U0rYkEx0kC/9KaDEFYkggc1gp+taw2drbnunUnmAoH5GCfSofUzHRK4Sm/DXYZ4g6fooVLwcwoBue6VpHHVChA85oXAYT/sm+upXqSR9AKNzF04m6yUrtpWExETI3uOPOsweYIb0s4ix1HQtIlK9R2PFKpPKL0s8SJCbDnBtheZIF+OnHVIk4taU92okpHwzw6eVALTqJNvQiPmatuIUgq8RCQTHlqsJjzqu43LBJ0bg/SqtcCJWlh6zSdIUH+7OohKHV2628hN6YnFL7lLryi8kr0lsyAEjcmIGonblBoXDYgJv3atfGwI6kE7e1bxOOdcQiB4Wztxkfi2m3SryrPphzhDQL3NgfninOH7VMpRoQnT/wAb/wD9RPrSTEv969rJUgiyIVEDzHGTRWHXh41FEHkqwHrsfepHG0ODmOEVSANUsynSpuMNN+K5xWIKvESpaiPiUZJA68qS4s33Hp/SmissiwFCuZZFWzjinKBYzQoD9uWkAA26gGPKQYrpp9SjfT18KffauMW3pOnlvUaVEbXoBLg7VNljSC4BTOtKJg+239KhKKYYXGgQFzYRqF/QjiBz386KTg0L+FSVHoQD7G/HlRDBNwqddk7whKGVQQasxzXDoUWlJWgiPtE3En+ERA8pperIyJK/AkCST+XM9KHwmhbiiubwB6Wv1gVfLaGoFbJXvJsNlb2mHLFCkrSRKT4hP1/vlTDBtLVOoEQYO0ecmCfQVWWcvCbgkDooj6UyZxwbFvWvBjZWHVouPdM+SeKfUmxGgD59Z2P5VMcxjjPrVaV2lDqktEnxKFxwvcj0minsalkuqcQUNoMIIVKnCbgIJuBpupXCYpkW7qTdhXCA9t/f7p0jPCmiBmySZI0jjyP6GqirHOYlCnE+AIUkwBfuwPGAdyQNJpjkTveKUVAEKBJkWFiQY6VQtcTBKrVwbWtLiII1VgRm6iB4iOgrKXJxqI+FPtHyrKFfiluoH/D2VCfecIUlQkb8qnwSFFTAcRAKgEyYURPzHWioWl5LagFJKgJ4x5je1C51mKRiSVIKtEBPjIiPStGWtbK6gOdUORo2Jt9PBWTG5jJeYSjdCiRvsN/b6VWuzjsJKJsokepAIP8A40YM/bfKgqEqWAnlMbA+9L8rwx71tO03/wCSSoEfWhEh5lBo0erpuY4QbH6DVBIxJaxAVElCpj1uKf57hy6JT8NlSeR/PpQrqEpU6uBMxPIxJ9aHwL7gZUpMqKlgJTBO1zAHOdqoWkNBcmHEvIqCxED6ojGZi33LbUyjTffUhfMcRfhtFNR2hlI8PigaiIAVH3p4g8utV7GZdrClBJbcTdbarETeUg3g9dqgyNSlvIaEjUoSeg3J9Jqrny6HDVUfh6Rp5uEk+fzzR+ZreedCdctiCQkHbiDvPvQZdAWpQk6TcRYjkQdwRV7zlSELQhpYCp1OAkBKW+a526DjyqpZ7iGBKGlalLPiXBgT5x8q85gZoUHC4nO0ANtHwlayxIQXFIlbBhWpNwidtcfCQTEmNqaYrA980YPiAlJHMbEVXezuFUw+ptwWWkj+FQNrHiDTvKFltxxrgkgpn8JuPyoerdF52Y9vcQeeyAwGaNvAodhLm17BR/I9KJLJBJvPEcjUX+yzi3FAlKDKgofxcB66vamjOACT8biieZn63FIOr5CWuCUxHSNLD1A0nUA8pUPdWpOjE904qZ0q5cDzq2YjIF6JmLWBV8gIquP4M6rlEjeVAR5g0amNwnsLXp1Ab2R7OatoTKvtOSUjfzJ+EfPpQDfabUuHG0oTNimZT5z8XyrstpG60DyOo/8AjNA4xsGyEkn8ShH/AKR+Z9qkAbotOjScTIJnfh9k3TjExOpJHORH9KCxuZINkKQTzOw8reI/LzoFGUc6gfw+maq2AUdmHp5rOlDuIAklU8TEkn3qfJxrfbAFtUnyG5PlQr3wgczPoKd9msKA247aUkIibgEE6vK0elQe8jV35GGeQ87IHN8IELtsaM7PZd9uyVD4jIB5AEz8qFxDoceSnhqA9zBq743ABKm3Rbu1if5TY+gn5U1TALpKVxWJNKmKZ1cD+lNmuWp0kRVDfwxQ4QK9NxCNYtf8qqOd5Eoq1BbfkZv8quWFrjGizejcUG9l5Sw4vSnehF4wrICUkyYHnwq6dmuxaWx3uLAWv7rZulMcVRZSjy2HG+x2d52hKktlQEBSyOCUpSYkcJmwrwYYlxhWPSDetyUW5vHbytf0VdwWXtMeN2FLSCpX4UAcQPvGfCJ3JFqWPYtePeCnFBDaQf5W20+Q3+pofHlx5paxYFUkHiBZCBziVqPvwobKH3mySlJIi9rRxnpVSSHAAWTtOke1UJ7egnbjHBXrLsLdCm0/9uE6Ezusq+K38W3kKc4DAISjuytKSbKFiqOIAG08SYH5KsJ2kQ20EvOBtUQEoGpYtaEJsiP4iPKpcpxiFuDutegXKl/vFq5qg2EzafyFGBJsucrtquDiZA48Y8d/L0Tz/Z2eR9Vf/U1lLcVlDgWrQtekmRBNgbx86yvdUeCUABE9b7qv5th+6xfcyZbUNKlcRGpIPQiR6VX+0mE+01gQlV/IzcGONeh/6lZV9mMSj40KTPUAmJ96rWFzJGJSZIQs2UCQJHAgm08NpqrKloOy3MDii6kyu0Ts7mqkjLjpkkBRjQn7yp4xwHU1YsuQCltSyO9bXpUAb+KYJ63ofNsp0HWkyoEbGdtri3CgMIwpWIbJFytJPvR2UjGcaLTe8V2Tm4n9ckyebSp95okArKVJk22hQ8+PpTjLMC1hlJcaU5PBSVEydriQD60mxWDS+7rAkFRT/wCmluKw/duBRIBSoSLyOI4RUgAtklLmn1wDA4i1x6J12jEqUoGVE3H/ALlRdSj1Jqv5ZiSl4KJ0mFCYFpBFgN/KrdiH28S1rQEg7G/Hnz9KqTOVrWs6QAkbrVZKfM8+gvS5Mi2qLhC3qnMfaLXR2QZk0l/SpKwDIUVXHC67SNt+Fc9pMK2pZU0FEqElAgweZKSRHGZ40VkT+Gad7u7neCFLKYSFbjSDeJ4mOFDOdqXcOQ2yhACpLmpMkrk+EmRAAgRQz3Lob84qlzGnQa2BB5qTBfa4UpP71jxA+V/YgEegqHL8fqdW4uEgpF+EJ/OtYbNkuKU7CWlKStLiAbEkQkpG9yb8tNbXlX/aLJ3SQoe8H5GrjtMngjNygGbSQOU6+qsjWIRDadQlZkeRE/lU7TUqF468uVVzszjAdKVidBlBi6fI/lVuwzUQopiDCTznjWbVpdrNsua6RwGTEZvrpfh+0BmOMDegKc7xR4jh5xUOYNIdVKUyUplZiyeUmt43CpU6QgePdSuCRzPXpQmP7OpSsfaBOtOoaphXmRberUpqOhqPSqtJBYSDvb0gIVWFg7VyuAb2jc9K6GGLdg4iOQMj2gioH2pBEqVI6JSOsASo+dNOoECVsCqT4rtrMmVbKj+YQfqR86BzHFIIgeI9P1qDHZcruu8bElP7xMTA4LTzHMcPKk7L6yeJ6RI9BSgcBtdHpVaWaxNtZhFOAkybU67Iq+2KCCUrQZvEafED12j1ozPeyYwmCZdekPuqMpnwpTBN+Or4ePHpS3s87DiyLfZqNt4tPHlJogacwlXdjKOKoP6s+H7WY7JlJcMKSlM+FS1RPKP12HOrk7myVtBKtKXFjSpsqBOsnSYgnwk3nkaH7QZUFCdwBby6VUsvw0YhoCZJSRa3i/QGmRZKdnGUw9xu3wV0zLNgw2EaiSBEmJJ5nqaWdnVrexHeKB0IBVJmNWw6bmY6UficCoSURIHhJF55k+dFdjO0BUFtPtq1pkhwgwY+6q1jyP04nLus0WeT1eHc6m2Tve9/BD9oc4xABDSe75uLgHrpBsPM+wqlfsWsOLLhXpAK13gqUYSkE3USeP8ACd6e9sMeFKMOBUgp0XkcyQenH60FnkMMs4VHxwHn/wCdQ8KT/Kk/OhlsGSnsG002MDRBd7DWZ+g2kqVh5K2u52/Crkvgfy8iaZM49v8AZ0KdlC0gpUkC6lDYjmduG/SlGQYBx9RCfuJKiQLWnfp8+VANIXiHCQoSJWQo2SNyQeQ3ijOgXRn0WPcWkxFz5/n7ItGABdStKC2lWrwklURxk7zPuDV3yXDd2B4d9rVS8FjFoUSSCbDSY4e8Dj61YWs2xKklbRTAMEBQSQeUQBVmAC4CUxzaj2hkiPEq+/tQTYqKYAt4PzE1ledrceUSpWFClHckIJPUmsq3a4LD/wAqG7h6flehIyZK8M4ytRIMkmduNeRhlCVlNlpSSnlqTuJ67165iG2glZQSVKBMT8RjavLcXk7yD3xbKW1XvY78RSLCnOhn/wBgc7WIBtfwTfLGpQoLGkEynl0HtXb2DCFJUYTBBvA8rmlL+McZISFSg/DNx5elSYhbjzek2TE+Ekg9Lm3lTjcQQITxoOzZpgFD5I+O+fakxqKkxwg3iOn0qTGZShSVJC0glWoEq4xeSdvWisi7JKWw64gqS4gS2RvqF4/p1rnB4letKcQP3iYBiBrB+p+tBpvg5ER1Qda40naRPNDtZZ3DOpB1lYuofDbgOcHjU+FzFtGCT3ifFqUOqgLz7WqReWrbUSiw4pOx8x+dLcbl7j6xsALACQkeX61fIrtLavfdvM78lCtOGKJQtSJPiCgdXlKQRHlXGBwBxDpcIgbCeQECetQYzB/a92m4bsTzV94+9vSrhk+BCEjyqmWTfRGxFQUaeYEknSdgqOcAdfhHGrEL4ZxJ4oM+YiPyph32GCg2HEBQsb8eNzafWlec5s2kFtvxFXxEbAbxPEnpUNyhtlQ1nYgtaGnY/tdZJl4SmeJrtnNHE4lTCTKVgFE8FQJi8RY0Mxj1KhIGlPE8T06UYjLiX+8iEoSAnqq9/ITS9RuYESqVmgl3W7gx9k5awSgkpE6ZvF1KPEkjaoc7w8NBa5To2kHY/wB70Z2aQ44tWoeEkbE8OYov/UrX3bH/AOnUQ56jwz03penSywWmwXNOPVYljAVTyONcaJMceVL0tONLLaTII1Im8DlTRogSACVWnTJHWKbc4ESuhYcwsnOXOoYaOsAqJ4HhwB+dDZZm7CMQlxQWUp2bC4QDwVp4kciYoDDYFTqjrV3SRxUDJ/lHHzqfD9wwZSC4rgtfDqkbD5mhdW2cxF0B+FonNmlzjw/Kc9t80S/oVoK2UpO6bFSiJJ5RAHqd6q2GyDu8QHkBISsQUAgQlSYVY9ZIpk5nJKihZ1AkEA7EA8uNx8q4dxYkq96s58bKKGF6lgYB+0wy5Su40OpPglIIIVKR8J8JJ2t6UgYy1WsKStvU2ZQSVTY2Chp9KMOYTsalDqHbLkHbUD4vX8Q86kYh24TDWvp5jx1j8K1MpC0hQgyBMGYPEW60kzLskFkrDjiIvOswIvadqDw2ahhZbghQ46zcHYiItRuCfbJkFRVzUsqP/lfieNGFZhEOEH0WeKVagczDblP3VRxDqVYxlrvO9OtIUq0RPwzEKPWuc5XrdcdnxlR1jz4jpsPanPabtMW1BJwiJmUuueIGIMogC8/xWtak2aIcdXhj8Sn2+AAHxnlYWG/SoLhMzMQtfC1XHK94gaC45nTZPsLmf7NgGC3ZbzxKjzQhQBB6EQPU0s7S4FGGfcQlpSbkBSFkJKVX0kFJ+6RsRQedYhB7pptWpLSSkq+6VKVJ08x141ccre/aWYdAKkJCZj4kbQocSLQep86K6HaoTx/GivEhxdOxuez9B7qrYBIxBJPhWIsNilIiOcwBXeYYZ4It4W7EgG5m0nnfhwmjHcAnC4rQQRbWg/iQfooQeh08ONhXCiIiFD6gz8/pVwdl6rigxzXsEtNxPz/xVtjWEgaJtyNZTnuVcyfX9KyhwEM1p2Ce5a222dJUSRcfpXWeNKfw59hUjGSFCdSjPTjTPC5frQE3F5NJZgXWXPPrNa8VAZIK8wPZjGOJWCmL6kkkCegrvLMM63DbqTqCgd9wTtavUnsnlaSVK0jgDWsxwbXhWRJGx/xUXGqdPTRf2S0X4bFd5fgg3OiwMeHrQfavKU4hkggSm4IG3Ojwvwyn3qDEtL7s7Sobnh51UPIKxKb3NqipN5Xn+GS82ru1LC0WEEgqA5g/F6GicZjmmU6UqSpxVgAQY6qjalOMSkuEyFG8KSbGOvvS3EMhSfCEmNwomY6U6Xki67JmHbUIc4xxgQmmGwrTf7xxIUq/iMf4onGZw2E6WylwkEGFCACNyfyqquEpIhR08tx1qctJN0jUDyI+Yi1RmTbsKHEOeSV1l2Wp1CPEfl6c6b/9LOfEG1GeMb0nbaSLplJ8/wAxcUOvGKSsGXEkbHVfzBoZvojPbVqO7DvqP2rgxkymyC4iBy4n04CnDGNDytITBSOVV7Ke2dodR3x56tKz57hXyNG4btaHndLKA2gD93A1E8VE8aWIdHbXO4mhiXE9a3TcG35VtyJEFW0D61P2jcR3BSsAhViDUWSo0tAndRmkHbTN2wUJUogzYRItzow7LYCw2UjWxQa0THDwSLO8GhIaWmElJsDNxxHoBNQvQmVAQVHhtA49JP0qxjL0vISXDKYm8AAcfSKr+bLHe2EJSkx72jnuKpRfnBC3Oj8QKxLLyCZ4ckB+1eI69QSBttqPL9agxeOaVsnT5Ez85qDHYJdlARykgHzuZrnA4UrPiaNtzwnhI60cACy6FrKYGcn6GER3yYT3gJAMpgkETvN9rA1paQo2UsDlYz6kW9jWkohRKhfr9SDRCHAnc36Cag+Cg2uFA26lBgpCh/EZJ9oA9KO7hJEtkg76VG3oTces0A8yg7JXPOR/8ahQrSqyiD1v8x+lVLZ0Ulma4kFM8wwynWO80lKmjBnik7j0MH1NI2McpJF6b43GKSltexMiQbHl+dSYV5h1QLjaJ2mN/MCxPXevTA0VaTzTYZbIvpt81R2CeD7ZQ4ApJ+vMcj1rrCLaZ/Zw6QEqZca1K2BC7gnhIJH+amYwLSD4ZR5KKknrCrx61DneSl1qE/ECVpjZRiFAciQAfSqsdlJAWYTTe/LJa0n6WI5JTmnZ9KFJW0Q42VAEpIIvbcVZcqZhOpjUCFlEmJATZSgDb4rCRwNVPKMUnDr7vFsnTMglPiTPSPEk225VaszzxgtlbLw71HwKSSmCealACOYMzypqm4PECyvjOuOWmZcOMWI8YnzSXtArFJeQcQe8SFeBYQkEfwnSJHlxvFPmsOvu0iIt6x09PrW+x/aNeKPdurTrHAtphYH4VJiFdI4SKsy8FFFpsm82WdisU6kRRewAt4aH0CqpYVwPyFZVn/2tPGAepA+prKJ2Er/Pau83K9KVT4TyptlDqI0pUFEQTB2pdjzqHhiBt1obL8Ipt4KKtBVuOdZrCIWe5gfRgmCJVodFrUnxLTipChYG3lTV/GJRud6jcUSAtJJ6dP1ojgJzSkKTiy8JcwlWsNiNMX5xXWbBxCDoAIiKMK0oWFcVCDQWf47weA8b/pQyGx4phji6o21l5n2jYUwElKUwb7bKm8VXTmsmShM9JFenY/I14pASYiLHjNeb5x2bew64WgxNiLg+oqSdl3fRuJo1W9W8jOPFdLcDQ+FRSd9QuPKDfztXD2EChKCEmJCgdv72jrUTGGUpyCSRteYipswaQ0uGV6wBC0qsCdrHjytVncrJ6L5Qbn5dCNZuts6XkagOIsr9D8qaFtDrYUghSfYg8jyNQO4dKm0lRBSdlcR/C51H4qAwDhw7hBug7/kaHdpvohBhmWKdzCabpuOI4j9RUrLqkqC0mFpuD+tGrR4hAsbehoPBu6oB4Wq5E2Rs+dt01/63xQIPeCBwKU6faPzq1ZPgU4xtOKUASCRHAEbxVGzbBAN6rAyLi0zXqXYPLlM4ABadJUVKg7wdiaCW5pBXL9MilRw4qUey6YtYxulXaclGGVptMJ9Cf6VTnMUUoSuxhMeo2+lXLtcwThlEcCk+m35155inD3KY5n3qMMOyrf4dYH4Qf9jKxoKcMpumfEeXEg9akxOYqPQDYDYelTZX4cPPNRn0tSjGL8ci1NZuK6ZjQ95EaaJkl0uJ0qkA7EfED08+VGt5SRcLISnewUo+6QkfOl2SHvNUeJaYtPDn1k2P9akdWt8+LVA2EQnzA4/OqAzcJZ4OYhpgDVc43MEp2XPQQr3tHzFLUYrvDcaTwvY+fI1Ym8Cy2yrvm1rJT4QkRB4K1QQPb0qt4vBpBlB8JG03E87fSvOztAcrUn3OWbb8U2wbwKS24PCfcHgRyIodrDgLKCopUDE8COB5jhUv3W1H4iIPUi01HmOGJcKgZgAK5iAPcVPjxRmEE8J909ZS53cG5AlJHEDcT5XjpR+WZgDANxx/pSzIsUobwUneDNvqPOoWmlIdU2LwbHpw+RFCczdZr6QcXMPP8o/HYVCj3TokcCNxOyknyj86WYjskpJGk6kWg8+scDR+bPFCm5vYhRGwuIHnc08yd/WjyuPWppkgwd0Pr6lCmHt03/KX5XkGhC1ER4FfQ1YOx2GfUpJUtZbTc6lEiwsBPWPQU6wuUd6gTZJ3HEgf1+lOsLhEtpCUiAKYvMBc1jOkusa5pEk+n7U2msrdZRIWCvOsHiCUJVqNzInh1pxiMI6tQcbUFDgeXpVZwuPL0tNoMI2NgQONPMhUpD0Am4uJt7UoNJ3XSV2ubewI1lTZUvS6S4S4Tb+U9OVPGc6bKijYikGMwgS6ohekm5oFLsK1qNtpqQ4EWS76LK/anZO8y7QIbX4rJH3jUeGW3ivgXfr+VKM3yQvou5qSTIij8sy9OGa1qUJHI1Rxyohp0mUgWHt6J7h2e6TCjJH92pZm6G3UkEBQ5dedLWe3CMSVISCNPGLHyqXBqBUDNeLHOMyhjDVaTs1Sx1VTzLLu7CiBESRVNfF5r1XtIhSlqaDKy3pnveE8rCw61Uk5clsytuTuBuOh60SZF11nR2N/05dqfFLMswqksrK7JWPCDz50seZsfp5f4p/j3VOXPhTzNh/WlkAuIAPhuOpnjVCLLRpvJlx1PBd4THr7vYHgCZsdoP61xhERcpMDcxwrnDKLSyDsTB/I08S2kpkADyq8TzQ6jsmm6SZrmHewlHwp+Z517Zgcbqwrer4i2kkeYFU7sX2GQ6pT7olufAmbE8SrjAPCvQMXhQU2AkUMMdlLlxfT+Lp1Q2jSF2zJ57JW0yhYU2seFaSk+teS47CBJW2DqAUSk8wLH12MV6m8qQRztI4f1qk5t2NW2nW0ouJ3uPECONvrQcO8DslV/wAOYplFzqdR8ExAKTspjDJHG/zMj3FJDqSoqHzg/I0+xjRCgR4SUiRFjbYjlS/FLgSEiecm3kP600HCV3FB+ttVD/uqwDEJO0hNwCIMEyR6c6d9mc4bUkMukIP3VmACOSjwPXjVUQrxGeO/6+9EIaFeY6RKJWwtN7S0iDxC9XfxjeHbCtPfSNISkJIJ5kz8IqhY4FBdcUgEKEpSUAALKtvDEACbXqLMsC2cE26g6XUuqSu8SFAEER5fWuuy+JGnEMuFJ71saO8Ni6gygSbA3IE2mrZi4hqxaGFNBrqgJN4O1gfhS1rHlCUeEKgzeeNyLH+5p5iUYYNIfZcVGrSptQHeIUQTJIMKTb4utI0NhRj4dJNlW+fAiNjyqdTiEggGSREASPXhbfjUi1lrVaYcRlJB4DQj5uumcUA4VNylMyAdxz47b0z1+IO/igKHIgWI8wKWN4QA6gQEnmdjyM0aUfZkBQUTEReTI2tymocJ0Q6obIjknuGy/wDafshEnY8iLz8j86tWQdje4PjXrngBAnz4/Kk/YDLne+C1IUEgHxEcY2+deikVRlMkLjulcZUpvNGm7s781pCIFq2RXDjmkE3Mcq226FCRTII0XOrL861WFvrWVWCoXnHZyW3VIfSAdMiOPOrS1h20Nd8iOvly86SZvkYs6FKJCfaKFSXi0EJSShRuONufSlAQbkrdqZa0PzRxTtvOG1OEKQCmJJPCg847N94lSwspTIKU8wf8007M5cgJXqCSSbg3I6Gu+1uKW0xqaSFFJiDwBqGtPeagsqFtcMo2Ongqv2ixIaYQ22lSnDsReBR/ZnElTX2yfFEQeNNsvwaVsNrKfGoe07+lSZphg2lJCQTqHvVA4kZUc4kFnUReTed1Scka7rFOAtwlS/h/TpV2cy5SlApAA4gVCnFArlSEyOW804wuLCgDEV4k5xdDxmMc9wdEGIKhxWI3aHFMeUivPO0eDUgw2dS0mCJvH61ccxxOp2EEyLT1pP2iWFqSCIWI8Sd/WjNd43THR7jReCBqJj5sqXicsem6fFE+KSR6Glv+zOhQOkkzXquHYbxYCHCSpI3Fj7ii2MtbYbIWLJ+8bzQnVy3vNutIdPOpdgsuqJgchLwGpsybbfKrblH+nqEp+1UTyA4eZ40/wCEkJKYCSLCmcUzS7faIWNiul67yWt7IQuXZchlsNonSJ3N7maIWmRXVBZniihHh+LgKM4hrbrHJL3SbkoXCZQmVE/iNEu4JKUki1LslfUEqC1eImYO8mmajKTSLRTLSALqlYQbrzLtq2hOISlMJUpIMbAySIHI29ar+LZhIkfF9BV87U9g1Yt0O96EgICYIPCbyPOk2Y9jnlkaVIVpASRMbcbirCAL6ruujukKAoU2mpcC87eaomIwZF4tUzDw0gEGfS4607zrInMOQlxO4kEXBHmKWt4EqICd5q7CBddEzEMqszTbioXngElBJEkKAHA3gnhsfO9DNtSfMH3/zTLE5SoqJAJ9OVq2WAwNS99gmbyeJHAD9KJaZXm1WhvZNygw2rQQNokmL24E8v1odry2pni1qWgBNkbwNj5niakwmSurIKEgzuDsatbVSKwa0l8BS4FgOJUgwARMkwBF5nht86d9ntCFANgKHMjc9By+tQNdnX4KEtKM2J0nYXgdJG9Wjsn2XdQsLcTpCYMHc1QgmwWDjsXSFNxzDlKurDWlIG1qkNbFaNMEWXBEzdam1RstgbbV0U3rkqCVAD70/LjVOarElTVlarKvKlVvG/ul+tEYE/ZJ/lrKysN2pTX+080v7Kn7V/wA/zqrdpcSv9qdTqVFrSY25Vuspmn3lr9EAGu6eH3CvnZ39w35UdmA8HqKysqzP63LHq/3O5n3VTKj+0uU9YWe7NztWVlVfqmq+o8lXcUYWiPxCkGMcP7U4JMSLTWqyiN1C2sL3fI+6snZlIDogcTVyxCQUKkcDWVlWoavXO4n+76KlZC4e9WJMAWvt5Vd2jYVlZTFPZM9Jd8Luq9h1k4p0EkwBE8PKsrKDiu6lKGj+X3CX5wohxEW+0FWpmsrKFQ1XsTo3zUGMV4m/5vyNJU//AJJQ4d2KysqK+qNh+6f+p90b2rw6VYZWpKVQJEgGDzE7Up7BYNBaUShMyL6RNZWUQ95MUnEYF9/9wVc7VNBGIWEgJE7ARw6VUMyrKyrs0XZ9Gf1sPgPZGdlhJINxa1XLIL4xKTcA2HAWOwrKyrO0KV6V7z+R9l6KKysrKZC+frdaNbrK8vKJ7ao2vj/4isrKC7vKG6nkiaysrKMpX//Z"/>
          <p:cNvSpPr>
            <a:spLocks noChangeAspect="1" noChangeArrowheads="1"/>
          </p:cNvSpPr>
          <p:nvPr/>
        </p:nvSpPr>
        <p:spPr bwMode="auto">
          <a:xfrm>
            <a:off x="61737" y="-880743"/>
            <a:ext cx="2398490" cy="1811280"/>
          </a:xfrm>
          <a:prstGeom prst="rect">
            <a:avLst/>
          </a:prstGeom>
          <a:noFill/>
        </p:spPr>
        <p:txBody>
          <a:bodyPr vert="horz" wrap="square" lIns="89324" tIns="44661" rIns="89324" bIns="44661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2060" name="AutoShape 12" descr="data:image/jpeg;base64,/9j/4AAQSkZJRgABAQAAAQABAAD/2wCEAAkGBhQSERUUExQWFRUWGRsYFxgYFxocGhoXGB0cHBoYGB0aHCYeGhokGhgXHy8gIycpLCwsFx4xNTAqNSYrLCkBCQoKDgwOGg8PGi8kHyQwKiktMiwsLCwuLS8sKiwsLC0sLS0sLCwsLCwsLCwsLCwsLCwsLCwsLCwsLCwsNCwsLP/AABEIAMIBAwMBIgACEQEDEQH/xAAbAAACAgMBAAAAAAAAAAAAAAAEBQMGAAECB//EAEIQAAEDAgQDBgMFBwMDBAMAAAECAxEAIQQFEjFBUWEGEyJxgZEyobEjQlLB0RQzYnLh8PEHFYIWJKKSwtLiNVOy/8QAGwEAAgMBAQEAAAAAAAAAAAAAAwQBAgUGAAf/xAA2EQABAwIEAgkEAgAHAQAAAAABAAIRAyEEEjFBUXEFEyIyYYGhsfCRwdHhFDMGFSNCUnLxYv/aAAwDAQACEQMRAD8Asz7pWnQk3Va/AUmUttt7Q4PGmCDHx2tHWbUP/wBQaX7I8AkbSTyPvwpjlrJLiHnh4nDKEkToTzMj4jStNhbqu6o0H4Zh6zQiRHH5qp3W9AUVLEmCpI4D8I5+dYxmcJ0pQNKtwq+ocjzFCZ1hiHFCZ1CR1H61BljwUQj7w+lQSdkUUmup5jfdWQ5khpk92lKAdwnmdya4wuPKMOtYJBOxHAnl5UqfI70CxBIBB2ijMwzPvVhCBLadzw1cgOQqZtKUNAWETNyfslOZ6+6K0+NRsoqUrxDaSJuoGkOFzJTaVmBcgAAWniTztVyUEhteqAkAmeVr/wB9Kp+JQlMo7xtTajMgpKk7SRcTbhUsctbCOa4FhG6d9lsmcxmtbiihnaw+JXJPC1FZZljOHxDrSMSDqEFCwRY8JBgq9qlwvaVaMMlrCtWbmHHQBIncIHiUb7xSBnKvtdThTpVIXrUEmTcqAkmZvsKM4jRKzUqOqZzlboGiDpufH1Rfa/InG0SVBxAPxaYUJ5n731oTJMYGsKtZ/FA6qgAUQ12iXoOGUP2hBlIUArUOUEiT5EetbwXZN0oBf+ybHwpN1qJ/CkfU1RwzGQmGuNOjkxBAvb/6HLX0QXZTELQ7Ii/MSPO/GroMbJKnFXEeJRi3WgcvyVLKBIlR4C5+W9A5xhu80pKtKgSdJHS0xtxoLhNktXdTxNaRbaYQ+ZOl0rDQ+JVjFo50oxeW90CpSkqUOAuB59auWW5cGkBQIcWd1cE9AOHnUpfbcBQs6grcRaedzv1qM4bZWZjTTMMEtGvE/PJeaLxBPL2rlpJmYq9Odk2FEaXSi+ykJV7RBoo/6bKfB0vNRwKdQnzTePeogO7qcf0xhqY0jyP4VIZcZVZZAUTAkQmP4jRmU4B510hkw2kkAq8UgcDzqDM+yuIbcbaCJLhhEcTynh616Hl+SDCsIQR44lRTsFRc9Y5nlVQ0m4WXicW22QzOiSYjIogpSgniVfD10jc1YsG8hQ0tICALlCRAHUdaXKxKXwQJ1IEX+8BxFS4JZQpJG8/2Kq6rHZKXrZqjO2bhFOOqSFaTsQB0PH8qFxGKXp1ajNdY10nEJRBBcBsOCkgn2KZ9hRDeEWW1QArfZSSetpmquadkEZWgOdF4QeFx+uxMKi/I9elDZx2VViHEPoKG3UkaiSRrTw2B8QjfiPKoXllobKSTvY6v6ClCs1JMoXJ5TerMDheE8zDOcc1Ix89k4xHZZQDKitpS21SUhRhQCyoJHh3IgSYFPe1GNSywt0gkBMp6lWw+dVHA5u6pQJVInpuOdXNz/umVIJTKkeELEpCinwnjsacFckFp3SuLp1KT2GqZAn3VIynEYXENkYhbmsnVCRYmLDyE7eZrrFZQ5hh3zTRcStJCdMiAbX5WnjSXNezr+CKS4BCphSTIkbjYXqw9oe0qlZa2lOnSoJSSZ8K24kR1EH1ojSCztBa1cEFr6DszHmDwHL54Lz7FYp9R7oqWE/gk6QDeAAYIphg/siEixi8cTU+UsgqUspSohtROoEpsJgAEUTm2WFIDqTIMH3uPSl4DLndP0WtbUIdvp5qdHaRYEGf79a1SvuibgWNaq3VsPBM/x6HBep4HLQ0jWEgL+8SACT58BSPPu0KAtJCgVBQ1gX8INwFC0+Rp6MyBZU248lR4KMAXqs9o+zxOgMaVBREkEWnn0HSrHwXL4MNdVmuf/PNWfN8Y0tWFDYuo6wq4tB4co4UmxbzWHeKgPGu0cAOMef5UszDNXC8w00C4cOjSDxVaDMcKG7Q4Z0tIU5+91RA5K+71iBXnFMYfCBmVrjYzvfUkeWilyfBqxSj4ilKR4lev1irA00hPhbEIFpO5PM1FkmG7vDpSDCR8R/GrjHQbUC9mUrLaYtvHDzobzNgpqOdWqEN7o+Tz9kxsUKm4gz5RVCcUlpyyQR1g/wCDaro86CjRq0puDAFzwvvSTNctbbR3yyiQPA2k3UeBVJk3qjLJnBVG0yQ/fZQ5dgkOOansSlhShZN5g7SfhE7wTVwY7Ks6d1udVKMegTA+ZrzjDPqQQVpDgUJWDaZvY8DHHzqxYHNMPAAC2x+HxR/471fMSLK2Mo1nQWOMeAH2v7q2sNoYPhSEwIBi8ee9CKLrzmoae7A3KiIHE7XpU9jFqhDKAlvfxgkz0E2HnT7DIW20lKj9oq5jgDsPb617QXWS9hpDMYzHj7oTFYpSY07xZXH05UtbwxguK3Nk/mqmmKYJ2+Lhf5nlXS2UWFzAjpagF1kRlQNEDfVBMExuTWnUcdqNSgbClz7kUuSUVjszrKNWJimGTZorWEpNzseX9IpDi3ovQ2S5tGJRJhPiHO5SQPnRabSbpqphespOMbL1JjCrUApMG4JJ4x+AcPOkebZs60SO7J0m6tNjPCeESPeq3m2bK2QVjyUU39Nq5yzGY10aWnZjiqCR6kSfWabaZCy6fRz2DrHlseNkbie2LIOpbZ1dICx8xI6mmeW5o07DiTYXKTvbl058qULy/Fo8WIxTBSNw4dcT5ogH1FBYntKy0NLQDhmdTaSw2TEbJJUr3TNUexrro/8AGbUGWiJPgTHqAB9U/wAe8DjW1IuFBwjoSgz6b1pCMMlILuISkm5AMgDgJAIn+xVey7PX8Q6EpMGDsPCkDcxx9TuRXXbQpQ222nY/RIj8/rXiADdEGDf1jKBMGNr6TxCeOP6FlCZ0JsBJ25/nVc7StJs82fECJ5kcPOKk/wB3LjSFmxshw/xAQD0kCfOaAzpU922LzER141QSHJzC4csqAmx0P3lS5BiJdcjYgmOR3EetW7AqVqS2gEuaN+AgAGOv60nVhgyAQUpT8BFgTAmRxJrjEuKWyoJJSbaSNyqfh6Dc87T0q3igYgCu6W2Gn2urvi8t79runxKeRMEEbKQeBE/5vVLT2LdQVNLGrDhWvvAtKYjiZmLWNvpTHs4HEXW6tZP4lFXtJq0NYs2+lQytltssg1K2ELmMIIP0niOBVLzHE5eyz3bikJJEHuD3iinlqiL8ZpAc8aWlbbSFhoJMFxQKugAAgDe0n0rr/UPsyWnO8bSO5UoxFtKlSSkjlvBFoHCq7ljkBSSY1RE7W/zVnvJdlOi3cFSa8B4cSDe50P6UgeULAmsrFtEGKyhFrpXQQ1PHMetC516QNgoE8NiIP0qXAZqA5YzY2TMaotYgU0cyplSQ4pstoFypaviPluT5RWsFg+9BDKNCZiYGojryHSm1hOrUi028CbQo8txHcMawlSnHSZIEm2yegqfL8lfxLiXMQktsouATdU8Od+Jp4nFsMhKEoTrQkDSJ94O560FiczcdJEKj2FQ88Fn9c98ljYnc6x4eShzbMVqd7ltKEthI8QmR03ignQlBSkDxabx8qZMYRKAVr2jUT0A2vQ+QttYrDl8DSdRCwtfEcjYREWNBMbqzatOkI2FuZ8UOppSiIBgbnrS3tTh09wFfeSoAevCrG1BskiOYMpHtQGLy/vylM+CdRi6jEgADhzk/OhBpcUVlaHAm0Ktu4v4ClvVKUkjaDAmnuU4caStelPIb+ppsjI20IjuFRxMkq87H8qq+bdlm3CSy6Qrihf5KA+o9aYcCNET+SyqMokevsTCaHOQXUtNeNWoTF4HEq4AUybxCiogzMnekvZvJ1t4dUw2oqVMC5CYgSOG5ta9HYZwK1LKo0jx8xHH1oTriEFzWmY2smSnzpFj4puOQ/rPtUrbZih8tx19Noiw6bzRDuYX8IgeUml3gylHNcDlAQbr0Kg2mwpLmHaFoKKe6UozBV3kew0n5mnuOQVt7gKOx224GBcUswHZ911adBaCxwIJ9UyIJ33HvR6TRZN0XUgC6rt4keyzEZW2nB/tTus67NtyE72ClHciLwANqpzTSlKASCSSAI5mvSe2OFcdw7bQISEEFRVzAgRG+55bVVeyTLaMYUuLAKAqCuEgqtG/QkiiuicoTWCxkUH1HGTcgeA0U+ZYVQMH449FHiR13tQGFzh1lKkpi97gyPY1bcZi8M6sthYWQJJSAoC4ESbE360px+XNQdLiwr+IJ+sE1bMFWhiA5oZUb6KpY9a3jK1EqG0nbyHCoGH+CrH60xewCx15Tx9YoF7DXuIoDhBkLUJAhzLeyuPYpnSh1fElKR5C5+ZT7UJ2taKntSge7AAlMEj0ojsY9LS0D4kq1RzSRBPoQPcVLjHtGJ0rHhcSI/mTYj2P0qQbrKa9wxTn7/ofZKsvwaClSEPIUFDZUoUDwsoQbxso1NgOzziXApy2k2G9xtfYjjao8z7O/faNuKf0/SnGUYwuI7tk+KyZWd+cDnE+tXBnRGrVXBhfTdIOsjT5yQeMy+6VuvXKoSlcBIB3Ig8LcL1bV5QlTaG2RISSVLO6lEbgcAKKZy1tASVICykG6hO/In8uVR9oM0UyyXUSUiNSQIgGAD7kWqxbNlg1MU+s5jGcbcPDREYbJigeJSU+ZqX9tab+J9AG0xAnhc2qt4XMO/wDvgzwv8oIrjGZOFOIKiTA9JJN/OIvQC5rRMKhwxLorOjy/Ks2eYAvthKVpQQrUZTqSpMEQRItJBmeFU3MewSXJ0kIV66T+nzp8rGjDoTI/eLSgdBBvttt71MrNAT1qTWMCyjDur0P6zZeeOdiMUDATI5hQj61lekBVZQesbwWj/m2I4D6ftVRtGpXeOqJA4rvpSNyJ2jpTFGfoVDeHglR0lQSbDiSSBwpGrNEvphagFbESQPTgRW33kNo0hUGDGg+KY6G1PkHdHdQz2cL7Db9p3i8ShqBMkm54mkz+eLQSpx4IRPhSAmw4CwkmKV4Xsy4+0p0KKikwQb9Rv50Fl+H/AHneIPdpgOCPxGAR1BvUCm60jVGZh6QBGYOIsbbrefdr1Pp7tEhB3ndXToPrU+WdnXB4VghJggcyenOtZV2UP7YgAhbQ8YUOKRtPrFW7BYrvMSsg+Fsb8JFt/OfaqMpHVyE6oKYhg0E/hEMZa0w1o034ifrFya01iAhJCAEjkPz4mhcXjUzdY+f6UuezQIInYncbe/PoasZmyXZQdU1kk3VoweLVYkR5mPrSvtPlofGttQS6N9wFjkTETyJ8q5ZzJC7hQM9b1rEYoATRnutCHTpPZVD22PzVK+z+NWCthyQoXAO/X8jRPdDQ9/EUp9gT+dR9oEaENYhP7y4/4Dn7keRrG8agt96LhRj+UgcR0ml3C8p89v8A1GjU+oKgw2IIcTfdJT/yA29QPnTRp6aRvZW4SVagNjPDmD+kU0yjMElXdu6dX4kkgqPKDaYmh1GZhZTXaMuZt+MKTM8y0pFrDfpND4fNhMpVBG0GD6VZF5E24kgmxteP7mq2/wBgtKpD6UpF5I2A84EetWa3spahXwrmlrzB5KVD68SoyskDck2B/WocyyFMKUtQUSkxtIgWPWk7zEEBha3lBVylspT1OqfLhFH/ALU42UhaApawQACVGOovvRBlTRYRHVutwiD6pd2bYUgha7d4jwept76fmKsDyZ3qs5sX1OfaIUg2ITEdAQBYCBaNqZ4fNjpAWQF7G+/9eY/xQHNJ7o0Rn0nECoPRR48kCJMcp/WlasQFWUPWm2MxeoQRB60mxCBM0ZhMQQnMO2WwQjsr+ycC0EEj6cQehq149lrEoF+qFDce29xB6iqC2ojajcLnykeHcb24HpwPl86o6Bol8TgyXCow3Cs7CHGxpcGpPBabgjqNwfIGhE5KhxZ7l2F7wFQfONxWsJn4ULKFuZCfrb5mu3y1iIkpkcRJ+gNQ0kGSEmBUY4k28vsnWGffACXndZFhZP1Aknqb0YjGlMykK1fdUJCh1HGk2X5RoNnHCDv4lAe000w+AbQdSRc7ySfqaqagBkLNrNpz+BH/AIk+B7PkPFaoSAZASNI5i028tqsj28bkxPr/AJrlljWY2G5MbD++FENAFRKCFq4CDpHC5ioc11W7kCviC9wLtghX8MHFpQqCG0gq/mJBG3EBI965RlCBfWsR5fpR2DypaQZKdazqUTz9v7mhsZlWIJNkFI2AXc+eoCpNN52shNqicofA+SpUdxHxOewrKrzynQogocBHDSayqZD/AMUz/Fm+f1Cq+Cyla0uTKdIBGoETvtIrGskc06lKS2OR39gPrTnMcxUQVTIG9z7UqzPHLCgowQbitYgOuQuhp1azzsJVo7NYBxlhR7yzl7J+6PPia1gMKj9neJkhxR3AmEiOHWajwnaDEDBFSm5SgxBBB0RuDxjrwpngcUwcMHAAtGmYM78Um4gzRnPYGZQsGp1rXOc7d0WjbT7JRlC/2XDalCVrBIkxCPujne5rFL1FLSVJSTxi0xN4F+VKsyxhxDmlIgrUEgcANgLcAPpTLHPBgo0hKlJKQVKtJ2neBSzr6p51Mh2Yjtuk8uH0SjE4V4PBkjxqMA/dI/FPKrvkuW4ZgQIWs7qUAZP8I2A5cetIs6W5hnUmUuNLMJKr6NUSArfT+lLn8+cQ7pU1BCoOmSd9xavNcaZ0VazKmMpgNMCJsYn5wV/zN9hQhbaV9IFvIi4PlVF7QZUts6mu8U0rYkEx0kC/9KaDEFYkggc1gp+taw2drbnunUnmAoH5GCfSofUzHRK4Sm/DXYZ4g6fooVLwcwoBue6VpHHVChA85oXAYT/sm+upXqSR9AKNzF04m6yUrtpWExETI3uOPOsweYIb0s4ix1HQtIlK9R2PFKpPKL0s8SJCbDnBtheZIF+OnHVIk4taU92okpHwzw6eVALTqJNvQiPmatuIUgq8RCQTHlqsJjzqu43LBJ0bg/SqtcCJWlh6zSdIUH+7OohKHV2628hN6YnFL7lLryi8kr0lsyAEjcmIGonblBoXDYgJv3atfGwI6kE7e1bxOOdcQiB4Wztxkfi2m3SryrPphzhDQL3NgfninOH7VMpRoQnT/wAb/wD9RPrSTEv969rJUgiyIVEDzHGTRWHXh41FEHkqwHrsfepHG0ODmOEVSANUsynSpuMNN+K5xWIKvESpaiPiUZJA68qS4s33Hp/SmissiwFCuZZFWzjinKBYzQoD9uWkAA26gGPKQYrpp9SjfT18KffauMW3pOnlvUaVEbXoBLg7VNljSC4BTOtKJg+239KhKKYYXGgQFzYRqF/QjiBz386KTg0L+FSVHoQD7G/HlRDBNwqddk7whKGVQQasxzXDoUWlJWgiPtE3En+ERA8pperIyJK/AkCST+XM9KHwmhbiiubwB6Wv1gVfLaGoFbJXvJsNlb2mHLFCkrSRKT4hP1/vlTDBtLVOoEQYO0ecmCfQVWWcvCbgkDooj6UyZxwbFvWvBjZWHVouPdM+SeKfUmxGgD59Z2P5VMcxjjPrVaV2lDqktEnxKFxwvcj0minsalkuqcQUNoMIIVKnCbgIJuBpupXCYpkW7qTdhXCA9t/f7p0jPCmiBmySZI0jjyP6GqirHOYlCnE+AIUkwBfuwPGAdyQNJpjkTveKUVAEKBJkWFiQY6VQtcTBKrVwbWtLiII1VgRm6iB4iOgrKXJxqI+FPtHyrKFfiluoH/D2VCfecIUlQkb8qnwSFFTAcRAKgEyYURPzHWioWl5LagFJKgJ4x5je1C51mKRiSVIKtEBPjIiPStGWtbK6gOdUORo2Jt9PBWTG5jJeYSjdCiRvsN/b6VWuzjsJKJsokepAIP8A40YM/bfKgqEqWAnlMbA+9L8rwx71tO03/wCSSoEfWhEh5lBo0erpuY4QbH6DVBIxJaxAVElCpj1uKf57hy6JT8NlSeR/PpQrqEpU6uBMxPIxJ9aHwL7gZUpMqKlgJTBO1zAHOdqoWkNBcmHEvIqCxED6ojGZi33LbUyjTffUhfMcRfhtFNR2hlI8PigaiIAVH3p4g8utV7GZdrClBJbcTdbarETeUg3g9dqgyNSlvIaEjUoSeg3J9Jqrny6HDVUfh6Rp5uEk+fzzR+ZreedCdctiCQkHbiDvPvQZdAWpQk6TcRYjkQdwRV7zlSELQhpYCp1OAkBKW+a526DjyqpZ7iGBKGlalLPiXBgT5x8q85gZoUHC4nO0ANtHwlayxIQXFIlbBhWpNwidtcfCQTEmNqaYrA980YPiAlJHMbEVXezuFUw+ptwWWkj+FQNrHiDTvKFltxxrgkgpn8JuPyoerdF52Y9vcQeeyAwGaNvAodhLm17BR/I9KJLJBJvPEcjUX+yzi3FAlKDKgofxcB66vamjOACT8biieZn63FIOr5CWuCUxHSNLD1A0nUA8pUPdWpOjE904qZ0q5cDzq2YjIF6JmLWBV8gIquP4M6rlEjeVAR5g0amNwnsLXp1Ab2R7OatoTKvtOSUjfzJ+EfPpQDfabUuHG0oTNimZT5z8XyrstpG60DyOo/8AjNA4xsGyEkn8ShH/AKR+Z9qkAbotOjScTIJnfh9k3TjExOpJHORH9KCxuZINkKQTzOw8reI/LzoFGUc6gfw+maq2AUdmHp5rOlDuIAklU8TEkn3qfJxrfbAFtUnyG5PlQr3wgczPoKd9msKA247aUkIibgEE6vK0elQe8jV35GGeQ87IHN8IELtsaM7PZd9uyVD4jIB5AEz8qFxDoceSnhqA9zBq743ABKm3Rbu1if5TY+gn5U1TALpKVxWJNKmKZ1cD+lNmuWp0kRVDfwxQ4QK9NxCNYtf8qqOd5Eoq1BbfkZv8quWFrjGizejcUG9l5Sw4vSnehF4wrICUkyYHnwq6dmuxaWx3uLAWv7rZulMcVRZSjy2HG+x2d52hKktlQEBSyOCUpSYkcJmwrwYYlxhWPSDetyUW5vHbytf0VdwWXtMeN2FLSCpX4UAcQPvGfCJ3JFqWPYtePeCnFBDaQf5W20+Q3+pofHlx5paxYFUkHiBZCBziVqPvwobKH3mySlJIi9rRxnpVSSHAAWTtOke1UJ7egnbjHBXrLsLdCm0/9uE6Ezusq+K38W3kKc4DAISjuytKSbKFiqOIAG08SYH5KsJ2kQ20EvOBtUQEoGpYtaEJsiP4iPKpcpxiFuDutegXKl/vFq5qg2EzafyFGBJsucrtquDiZA48Y8d/L0Tz/Z2eR9Vf/U1lLcVlDgWrQtekmRBNgbx86yvdUeCUABE9b7qv5th+6xfcyZbUNKlcRGpIPQiR6VX+0mE+01gQlV/IzcGONeh/6lZV9mMSj40KTPUAmJ96rWFzJGJSZIQs2UCQJHAgm08NpqrKloOy3MDii6kyu0Ts7mqkjLjpkkBRjQn7yp4xwHU1YsuQCltSyO9bXpUAb+KYJ63ofNsp0HWkyoEbGdtri3CgMIwpWIbJFytJPvR2UjGcaLTe8V2Tm4n9ckyebSp95okArKVJk22hQ8+PpTjLMC1hlJcaU5PBSVEydriQD60mxWDS+7rAkFRT/wCmluKw/duBRIBSoSLyOI4RUgAtklLmn1wDA4i1x6J12jEqUoGVE3H/ALlRdSj1Jqv5ZiSl4KJ0mFCYFpBFgN/KrdiH28S1rQEg7G/Hnz9KqTOVrWs6QAkbrVZKfM8+gvS5Mi2qLhC3qnMfaLXR2QZk0l/SpKwDIUVXHC67SNt+Fc9pMK2pZU0FEqElAgweZKSRHGZ40VkT+Gad7u7neCFLKYSFbjSDeJ4mOFDOdqXcOQ2yhACpLmpMkrk+EmRAAgRQz3Lob84qlzGnQa2BB5qTBfa4UpP71jxA+V/YgEegqHL8fqdW4uEgpF+EJ/OtYbNkuKU7CWlKStLiAbEkQkpG9yb8tNbXlX/aLJ3SQoe8H5GrjtMngjNygGbSQOU6+qsjWIRDadQlZkeRE/lU7TUqF468uVVzszjAdKVidBlBi6fI/lVuwzUQopiDCTznjWbVpdrNsua6RwGTEZvrpfh+0BmOMDegKc7xR4jh5xUOYNIdVKUyUplZiyeUmt43CpU6QgePdSuCRzPXpQmP7OpSsfaBOtOoaphXmRberUpqOhqPSqtJBYSDvb0gIVWFg7VyuAb2jc9K6GGLdg4iOQMj2gioH2pBEqVI6JSOsASo+dNOoECVsCqT4rtrMmVbKj+YQfqR86BzHFIIgeI9P1qDHZcruu8bElP7xMTA4LTzHMcPKk7L6yeJ6RI9BSgcBtdHpVaWaxNtZhFOAkybU67Iq+2KCCUrQZvEafED12j1ozPeyYwmCZdekPuqMpnwpTBN+Or4ePHpS3s87DiyLfZqNt4tPHlJogacwlXdjKOKoP6s+H7WY7JlJcMKSlM+FS1RPKP12HOrk7myVtBKtKXFjSpsqBOsnSYgnwk3nkaH7QZUFCdwBby6VUsvw0YhoCZJSRa3i/QGmRZKdnGUw9xu3wV0zLNgw2EaiSBEmJJ5nqaWdnVrexHeKB0IBVJmNWw6bmY6UficCoSURIHhJF55k+dFdjO0BUFtPtq1pkhwgwY+6q1jyP04nLus0WeT1eHc6m2Tve9/BD9oc4xABDSe75uLgHrpBsPM+wqlfsWsOLLhXpAK13gqUYSkE3USeP8ACd6e9sMeFKMOBUgp0XkcyQenH60FnkMMs4VHxwHn/wCdQ8KT/Kk/OhlsGSnsG002MDRBd7DWZ+g2kqVh5K2u52/Crkvgfy8iaZM49v8AZ0KdlC0gpUkC6lDYjmduG/SlGQYBx9RCfuJKiQLWnfp8+VANIXiHCQoSJWQo2SNyQeQ3ijOgXRn0WPcWkxFz5/n7ItGABdStKC2lWrwklURxk7zPuDV3yXDd2B4d9rVS8FjFoUSSCbDSY4e8Dj61YWs2xKklbRTAMEBQSQeUQBVmAC4CUxzaj2hkiPEq+/tQTYqKYAt4PzE1ledrceUSpWFClHckIJPUmsq3a4LD/wAqG7h6flehIyZK8M4ytRIMkmduNeRhlCVlNlpSSnlqTuJ67165iG2glZQSVKBMT8RjavLcXk7yD3xbKW1XvY78RSLCnOhn/wBgc7WIBtfwTfLGpQoLGkEynl0HtXb2DCFJUYTBBvA8rmlL+McZISFSg/DNx5elSYhbjzek2TE+Ekg9Lm3lTjcQQITxoOzZpgFD5I+O+fakxqKkxwg3iOn0qTGZShSVJC0glWoEq4xeSdvWisi7JKWw64gqS4gS2RvqF4/p1rnB4letKcQP3iYBiBrB+p+tBpvg5ER1Qda40naRPNDtZZ3DOpB1lYuofDbgOcHjU+FzFtGCT3ifFqUOqgLz7WqReWrbUSiw4pOx8x+dLcbl7j6xsALACQkeX61fIrtLavfdvM78lCtOGKJQtSJPiCgdXlKQRHlXGBwBxDpcIgbCeQECetQYzB/a92m4bsTzV94+9vSrhk+BCEjyqmWTfRGxFQUaeYEknSdgqOcAdfhHGrEL4ZxJ4oM+YiPyph32GCg2HEBQsb8eNzafWlec5s2kFtvxFXxEbAbxPEnpUNyhtlQ1nYgtaGnY/tdZJl4SmeJrtnNHE4lTCTKVgFE8FQJi8RY0Mxj1KhIGlPE8T06UYjLiX+8iEoSAnqq9/ITS9RuYESqVmgl3W7gx9k5awSgkpE6ZvF1KPEkjaoc7w8NBa5To2kHY/wB70Z2aQ44tWoeEkbE8OYov/UrX3bH/AOnUQ56jwz03penSywWmwXNOPVYljAVTyONcaJMceVL0tONLLaTII1Im8DlTRogSACVWnTJHWKbc4ESuhYcwsnOXOoYaOsAqJ4HhwB+dDZZm7CMQlxQWUp2bC4QDwVp4kciYoDDYFTqjrV3SRxUDJ/lHHzqfD9wwZSC4rgtfDqkbD5mhdW2cxF0B+FonNmlzjw/Kc9t80S/oVoK2UpO6bFSiJJ5RAHqd6q2GyDu8QHkBISsQUAgQlSYVY9ZIpk5nJKihZ1AkEA7EA8uNx8q4dxYkq96s58bKKGF6lgYB+0wy5Su40OpPglIIIVKR8J8JJ2t6UgYy1WsKStvU2ZQSVTY2Chp9KMOYTsalDqHbLkHbUD4vX8Q86kYh24TDWvp5jx1j8K1MpC0hQgyBMGYPEW60kzLskFkrDjiIvOswIvadqDw2ahhZbghQ46zcHYiItRuCfbJkFRVzUsqP/lfieNGFZhEOEH0WeKVagczDblP3VRxDqVYxlrvO9OtIUq0RPwzEKPWuc5XrdcdnxlR1jz4jpsPanPabtMW1BJwiJmUuueIGIMogC8/xWtak2aIcdXhj8Sn2+AAHxnlYWG/SoLhMzMQtfC1XHK94gaC45nTZPsLmf7NgGC3ZbzxKjzQhQBB6EQPU0s7S4FGGfcQlpSbkBSFkJKVX0kFJ+6RsRQedYhB7pptWpLSSkq+6VKVJ08x141ccre/aWYdAKkJCZj4kbQocSLQep86K6HaoTx/GivEhxdOxuez9B7qrYBIxBJPhWIsNilIiOcwBXeYYZ4It4W7EgG5m0nnfhwmjHcAnC4rQQRbWg/iQfooQeh08ONhXCiIiFD6gz8/pVwdl6rigxzXsEtNxPz/xVtjWEgaJtyNZTnuVcyfX9KyhwEM1p2Ce5a222dJUSRcfpXWeNKfw59hUjGSFCdSjPTjTPC5frQE3F5NJZgXWXPPrNa8VAZIK8wPZjGOJWCmL6kkkCegrvLMM63DbqTqCgd9wTtavUnsnlaSVK0jgDWsxwbXhWRJGx/xUXGqdPTRf2S0X4bFd5fgg3OiwMeHrQfavKU4hkggSm4IG3Ojwvwyn3qDEtL7s7Sobnh51UPIKxKb3NqipN5Xn+GS82ru1LC0WEEgqA5g/F6GicZjmmU6UqSpxVgAQY6qjalOMSkuEyFG8KSbGOvvS3EMhSfCEmNwomY6U6Xki67JmHbUIc4xxgQmmGwrTf7xxIUq/iMf4onGZw2E6WylwkEGFCACNyfyqquEpIhR08tx1qctJN0jUDyI+Yi1RmTbsKHEOeSV1l2Wp1CPEfl6c6b/9LOfEG1GeMb0nbaSLplJ8/wAxcUOvGKSsGXEkbHVfzBoZvojPbVqO7DvqP2rgxkymyC4iBy4n04CnDGNDytITBSOVV7Ke2dodR3x56tKz57hXyNG4btaHndLKA2gD93A1E8VE8aWIdHbXO4mhiXE9a3TcG35VtyJEFW0D61P2jcR3BSsAhViDUWSo0tAndRmkHbTN2wUJUogzYRItzow7LYCw2UjWxQa0THDwSLO8GhIaWmElJsDNxxHoBNQvQmVAQVHhtA49JP0qxjL0vISXDKYm8AAcfSKr+bLHe2EJSkx72jnuKpRfnBC3Oj8QKxLLyCZ4ckB+1eI69QSBttqPL9agxeOaVsnT5Ez85qDHYJdlARykgHzuZrnA4UrPiaNtzwnhI60cACy6FrKYGcn6GER3yYT3gJAMpgkETvN9rA1paQo2UsDlYz6kW9jWkohRKhfr9SDRCHAnc36Cag+Cg2uFA26lBgpCh/EZJ9oA9KO7hJEtkg76VG3oTces0A8yg7JXPOR/8ahQrSqyiD1v8x+lVLZ0Ulma4kFM8wwynWO80lKmjBnik7j0MH1NI2McpJF6b43GKSltexMiQbHl+dSYV5h1QLjaJ2mN/MCxPXevTA0VaTzTYZbIvpt81R2CeD7ZQ4ApJ+vMcj1rrCLaZ/Zw6QEqZca1K2BC7gnhIJH+amYwLSD4ZR5KKknrCrx61DneSl1qE/ECVpjZRiFAciQAfSqsdlJAWYTTe/LJa0n6WI5JTmnZ9KFJW0Q42VAEpIIvbcVZcqZhOpjUCFlEmJATZSgDb4rCRwNVPKMUnDr7vFsnTMglPiTPSPEk225VaszzxgtlbLw71HwKSSmCealACOYMzypqm4PECyvjOuOWmZcOMWI8YnzSXtArFJeQcQe8SFeBYQkEfwnSJHlxvFPmsOvu0iIt6x09PrW+x/aNeKPdurTrHAtphYH4VJiFdI4SKsy8FFFpsm82WdisU6kRRewAt4aH0CqpYVwPyFZVn/2tPGAepA+prKJ2Er/Pau83K9KVT4TyptlDqI0pUFEQTB2pdjzqHhiBt1obL8Ipt4KKtBVuOdZrCIWe5gfRgmCJVodFrUnxLTipChYG3lTV/GJRud6jcUSAtJJ6dP1ojgJzSkKTiy8JcwlWsNiNMX5xXWbBxCDoAIiKMK0oWFcVCDQWf47weA8b/pQyGx4phji6o21l5n2jYUwElKUwb7bKm8VXTmsmShM9JFenY/I14pASYiLHjNeb5x2bew64WgxNiLg+oqSdl3fRuJo1W9W8jOPFdLcDQ+FRSd9QuPKDfztXD2EChKCEmJCgdv72jrUTGGUpyCSRteYipswaQ0uGV6wBC0qsCdrHjytVncrJ6L5Qbn5dCNZuts6XkagOIsr9D8qaFtDrYUghSfYg8jyNQO4dKm0lRBSdlcR/C51H4qAwDhw7hBug7/kaHdpvohBhmWKdzCabpuOI4j9RUrLqkqC0mFpuD+tGrR4hAsbehoPBu6oB4Wq5E2Rs+dt01/63xQIPeCBwKU6faPzq1ZPgU4xtOKUASCRHAEbxVGzbBAN6rAyLi0zXqXYPLlM4ABadJUVKg7wdiaCW5pBXL9MilRw4qUey6YtYxulXaclGGVptMJ9Cf6VTnMUUoSuxhMeo2+lXLtcwThlEcCk+m35155inD3KY5n3qMMOyrf4dYH4Qf9jKxoKcMpumfEeXEg9akxOYqPQDYDYelTZX4cPPNRn0tSjGL8ci1NZuK6ZjQ95EaaJkl0uJ0qkA7EfED08+VGt5SRcLISnewUo+6QkfOl2SHvNUeJaYtPDn1k2P9akdWt8+LVA2EQnzA4/OqAzcJZ4OYhpgDVc43MEp2XPQQr3tHzFLUYrvDcaTwvY+fI1Ym8Cy2yrvm1rJT4QkRB4K1QQPb0qt4vBpBlB8JG03E87fSvOztAcrUn3OWbb8U2wbwKS24PCfcHgRyIodrDgLKCopUDE8COB5jhUv3W1H4iIPUi01HmOGJcKgZgAK5iAPcVPjxRmEE8J909ZS53cG5AlJHEDcT5XjpR+WZgDANxx/pSzIsUobwUneDNvqPOoWmlIdU2LwbHpw+RFCczdZr6QcXMPP8o/HYVCj3TokcCNxOyknyj86WYjskpJGk6kWg8+scDR+bPFCm5vYhRGwuIHnc08yd/WjyuPWppkgwd0Pr6lCmHt03/KX5XkGhC1ER4FfQ1YOx2GfUpJUtZbTc6lEiwsBPWPQU6wuUd6gTZJ3HEgf1+lOsLhEtpCUiAKYvMBc1jOkusa5pEk+n7U2msrdZRIWCvOsHiCUJVqNzInh1pxiMI6tQcbUFDgeXpVZwuPL0tNoMI2NgQONPMhUpD0Am4uJt7UoNJ3XSV2ubewI1lTZUvS6S4S4Tb+U9OVPGc6bKijYikGMwgS6ohekm5oFLsK1qNtpqQ4EWS76LK/anZO8y7QIbX4rJH3jUeGW3ivgXfr+VKM3yQvou5qSTIij8sy9OGa1qUJHI1Rxyohp0mUgWHt6J7h2e6TCjJH92pZm6G3UkEBQ5dedLWe3CMSVISCNPGLHyqXBqBUDNeLHOMyhjDVaTs1Sx1VTzLLu7CiBESRVNfF5r1XtIhSlqaDKy3pnveE8rCw61Uk5clsytuTuBuOh60SZF11nR2N/05dqfFLMswqksrK7JWPCDz50seZsfp5f4p/j3VOXPhTzNh/WlkAuIAPhuOpnjVCLLRpvJlx1PBd4THr7vYHgCZsdoP61xhERcpMDcxwrnDKLSyDsTB/I08S2kpkADyq8TzQ6jsmm6SZrmHewlHwp+Z517Zgcbqwrer4i2kkeYFU7sX2GQ6pT7olufAmbE8SrjAPCvQMXhQU2AkUMMdlLlxfT+Lp1Q2jSF2zJ57JW0yhYU2seFaSk+teS47CBJW2DqAUSk8wLH12MV6m8qQRztI4f1qk5t2NW2nW0ouJ3uPECONvrQcO8DslV/wAOYplFzqdR8ExAKTspjDJHG/zMj3FJDqSoqHzg/I0+xjRCgR4SUiRFjbYjlS/FLgSEiecm3kP600HCV3FB+ttVD/uqwDEJO0hNwCIMEyR6c6d9mc4bUkMukIP3VmACOSjwPXjVUQrxGeO/6+9EIaFeY6RKJWwtN7S0iDxC9XfxjeHbCtPfSNISkJIJ5kz8IqhY4FBdcUgEKEpSUAALKtvDEACbXqLMsC2cE26g6XUuqSu8SFAEER5fWuuy+JGnEMuFJ71saO8Ni6gygSbA3IE2mrZi4hqxaGFNBrqgJN4O1gfhS1rHlCUeEKgzeeNyLH+5p5iUYYNIfZcVGrSptQHeIUQTJIMKTb4utI0NhRj4dJNlW+fAiNjyqdTiEggGSREASPXhbfjUi1lrVaYcRlJB4DQj5uumcUA4VNylMyAdxz47b0z1+IO/igKHIgWI8wKWN4QA6gQEnmdjyM0aUfZkBQUTEReTI2tymocJ0Q6obIjknuGy/wDafshEnY8iLz8j86tWQdje4PjXrngBAnz4/Kk/YDLne+C1IUEgHxEcY2+deikVRlMkLjulcZUpvNGm7s781pCIFq2RXDjmkE3Mcq226FCRTII0XOrL861WFvrWVWCoXnHZyW3VIfSAdMiOPOrS1h20Nd8iOvly86SZvkYs6FKJCfaKFSXi0EJSShRuONufSlAQbkrdqZa0PzRxTtvOG1OEKQCmJJPCg847N94lSwspTIKU8wf8007M5cgJXqCSSbg3I6Gu+1uKW0xqaSFFJiDwBqGtPeagsqFtcMo2Ongqv2ixIaYQ22lSnDsReBR/ZnElTX2yfFEQeNNsvwaVsNrKfGoe07+lSZphg2lJCQTqHvVA4kZUc4kFnUReTed1Scka7rFOAtwlS/h/TpV2cy5SlApAA4gVCnFArlSEyOW804wuLCgDEV4k5xdDxmMc9wdEGIKhxWI3aHFMeUivPO0eDUgw2dS0mCJvH61ccxxOp2EEyLT1pP2iWFqSCIWI8Sd/WjNd43THR7jReCBqJj5sqXicsem6fFE+KSR6Glv+zOhQOkkzXquHYbxYCHCSpI3Fj7ii2MtbYbIWLJ+8bzQnVy3vNutIdPOpdgsuqJgchLwGpsybbfKrblH+nqEp+1UTyA4eZ40/wCEkJKYCSLCmcUzS7faIWNiul67yWt7IQuXZchlsNonSJ3N7maIWmRXVBZniihHh+LgKM4hrbrHJL3SbkoXCZQmVE/iNEu4JKUki1LslfUEqC1eImYO8mmajKTSLRTLSALqlYQbrzLtq2hOISlMJUpIMbAySIHI29ar+LZhIkfF9BV87U9g1Yt0O96EgICYIPCbyPOk2Y9jnlkaVIVpASRMbcbirCAL6ruujukKAoU2mpcC87eaomIwZF4tUzDw0gEGfS4607zrInMOQlxO4kEXBHmKWt4EqICd5q7CBddEzEMqszTbioXngElBJEkKAHA3gnhsfO9DNtSfMH3/zTLE5SoqJAJ9OVq2WAwNS99gmbyeJHAD9KJaZXm1WhvZNygw2rQQNokmL24E8v1odry2pni1qWgBNkbwNj5niakwmSurIKEgzuDsatbVSKwa0l8BS4FgOJUgwARMkwBF5nht86d9ntCFANgKHMjc9By+tQNdnX4KEtKM2J0nYXgdJG9Wjsn2XdQsLcTpCYMHc1QgmwWDjsXSFNxzDlKurDWlIG1qkNbFaNMEWXBEzdam1RstgbbV0U3rkqCVAD70/LjVOarElTVlarKvKlVvG/ul+tEYE/ZJ/lrKysN2pTX+080v7Kn7V/wA/zqrdpcSv9qdTqVFrSY25Vuspmn3lr9EAGu6eH3CvnZ39w35UdmA8HqKysqzP63LHq/3O5n3VTKj+0uU9YWe7NztWVlVfqmq+o8lXcUYWiPxCkGMcP7U4JMSLTWqyiN1C2sL3fI+6snZlIDogcTVyxCQUKkcDWVlWoavXO4n+76KlZC4e9WJMAWvt5Vd2jYVlZTFPZM9Jd8Luq9h1k4p0EkwBE8PKsrKDiu6lKGj+X3CX5wohxEW+0FWpmsrKFQ1XsTo3zUGMV4m/5vyNJU//AJJQ4d2KysqK+qNh+6f+p90b2rw6VYZWpKVQJEgGDzE7Up7BYNBaUShMyL6RNZWUQ95MUnEYF9/9wVc7VNBGIWEgJE7ARw6VUMyrKyrs0XZ9Gf1sPgPZGdlhJINxa1XLIL4xKTcA2HAWOwrKyrO0KV6V7z+R9l6KKysrKZC+frdaNbrK8vKJ7ao2vj/4isrKC7vKG6nkiaysrKMpX//Z"/>
          <p:cNvSpPr>
            <a:spLocks noChangeAspect="1" noChangeArrowheads="1"/>
          </p:cNvSpPr>
          <p:nvPr/>
        </p:nvSpPr>
        <p:spPr bwMode="auto">
          <a:xfrm>
            <a:off x="61737" y="-880743"/>
            <a:ext cx="2398490" cy="1811280"/>
          </a:xfrm>
          <a:prstGeom prst="rect">
            <a:avLst/>
          </a:prstGeom>
          <a:noFill/>
        </p:spPr>
        <p:txBody>
          <a:bodyPr vert="horz" wrap="square" lIns="89324" tIns="44661" rIns="89324" bIns="44661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51" name="正方形/長方形 50"/>
          <p:cNvSpPr/>
          <p:nvPr/>
        </p:nvSpPr>
        <p:spPr>
          <a:xfrm>
            <a:off x="3408553" y="2605918"/>
            <a:ext cx="2100270" cy="705747"/>
          </a:xfrm>
          <a:prstGeom prst="rect">
            <a:avLst/>
          </a:prstGeom>
        </p:spPr>
        <p:txBody>
          <a:bodyPr wrap="square" lIns="89324" tIns="44661" rIns="89324" bIns="44661">
            <a:spAutoFit/>
          </a:bodyPr>
          <a:lstStyle/>
          <a:p>
            <a:pPr>
              <a:lnSpc>
                <a:spcPts val="1563"/>
              </a:lnSpc>
            </a:pPr>
            <a:r>
              <a:rPr lang="ja-JP" altLang="en-US" sz="1400" b="1" dirty="0" smtClean="0">
                <a:solidFill>
                  <a:srgbClr val="FF0000"/>
                </a:solidFill>
                <a:latin typeface="+mn-ea"/>
              </a:rPr>
              <a:t>大人</a:t>
            </a:r>
            <a:r>
              <a:rPr lang="en-US" altLang="ja-JP" sz="1000" b="1" dirty="0" smtClean="0">
                <a:solidFill>
                  <a:srgbClr val="FF0000"/>
                </a:solidFill>
                <a:latin typeface="+mn-ea"/>
              </a:rPr>
              <a:t>(</a:t>
            </a:r>
            <a:r>
              <a:rPr lang="ja-JP" altLang="en-US" sz="1000" b="1" dirty="0" smtClean="0">
                <a:solidFill>
                  <a:srgbClr val="FF0000"/>
                </a:solidFill>
                <a:latin typeface="+mn-ea"/>
              </a:rPr>
              <a:t>中学生以上） </a:t>
            </a:r>
            <a:r>
              <a:rPr lang="en-US" altLang="ja-JP" sz="1400" b="1" dirty="0" smtClean="0">
                <a:solidFill>
                  <a:srgbClr val="FF0000"/>
                </a:solidFill>
                <a:latin typeface="+mn-ea"/>
              </a:rPr>
              <a:t>1,260 </a:t>
            </a:r>
            <a:r>
              <a:rPr lang="ja-JP" altLang="en-US" sz="1000" b="1" dirty="0" smtClean="0">
                <a:solidFill>
                  <a:srgbClr val="FF0000"/>
                </a:solidFill>
                <a:latin typeface="+mn-ea"/>
              </a:rPr>
              <a:t>円</a:t>
            </a:r>
            <a:endParaRPr lang="en-US" altLang="ja-JP" sz="1000" b="1" dirty="0" smtClean="0">
              <a:solidFill>
                <a:srgbClr val="FF0000"/>
              </a:solidFill>
              <a:latin typeface="+mn-ea"/>
            </a:endParaRPr>
          </a:p>
          <a:p>
            <a:pPr>
              <a:lnSpc>
                <a:spcPts val="1563"/>
              </a:lnSpc>
            </a:pPr>
            <a:r>
              <a:rPr lang="ja-JP" altLang="en-US" sz="1400" b="1" dirty="0" smtClean="0">
                <a:solidFill>
                  <a:srgbClr val="FF0000"/>
                </a:solidFill>
                <a:latin typeface="+mn-ea"/>
              </a:rPr>
              <a:t>小学生　　　  </a:t>
            </a:r>
            <a:r>
              <a:rPr lang="en-US" altLang="ja-JP" sz="1400" b="1" dirty="0" smtClean="0">
                <a:solidFill>
                  <a:srgbClr val="FF0000"/>
                </a:solidFill>
                <a:latin typeface="+mn-ea"/>
              </a:rPr>
              <a:t>1,050 </a:t>
            </a:r>
            <a:r>
              <a:rPr lang="ja-JP" altLang="en-US" sz="1000" b="1" dirty="0" smtClean="0">
                <a:solidFill>
                  <a:srgbClr val="FF0000"/>
                </a:solidFill>
                <a:latin typeface="+mn-ea"/>
              </a:rPr>
              <a:t>円</a:t>
            </a:r>
            <a:endParaRPr lang="en-US" altLang="ja-JP" sz="1000" b="1" dirty="0" smtClean="0">
              <a:solidFill>
                <a:srgbClr val="FF0000"/>
              </a:solidFill>
              <a:latin typeface="+mn-ea"/>
            </a:endParaRPr>
          </a:p>
          <a:p>
            <a:pPr>
              <a:lnSpc>
                <a:spcPts val="1563"/>
              </a:lnSpc>
            </a:pPr>
            <a:r>
              <a:rPr lang="ja-JP" altLang="en-US" sz="1400" b="1" dirty="0" smtClean="0">
                <a:solidFill>
                  <a:srgbClr val="FF0000"/>
                </a:solidFill>
                <a:latin typeface="+mn-ea"/>
              </a:rPr>
              <a:t>幼児 </a:t>
            </a:r>
            <a:r>
              <a:rPr lang="en-US" altLang="ja-JP" sz="1000" b="1" dirty="0" smtClean="0">
                <a:solidFill>
                  <a:srgbClr val="FF0000"/>
                </a:solidFill>
                <a:latin typeface="+mn-ea"/>
              </a:rPr>
              <a:t>(3</a:t>
            </a:r>
            <a:r>
              <a:rPr lang="ja-JP" altLang="en-US" sz="1000" b="1" dirty="0" smtClean="0">
                <a:solidFill>
                  <a:srgbClr val="FF0000"/>
                </a:solidFill>
                <a:latin typeface="+mn-ea"/>
              </a:rPr>
              <a:t>～</a:t>
            </a:r>
            <a:r>
              <a:rPr lang="en-US" altLang="ja-JP" sz="1000" b="1" dirty="0" smtClean="0">
                <a:solidFill>
                  <a:srgbClr val="FF0000"/>
                </a:solidFill>
                <a:latin typeface="+mn-ea"/>
              </a:rPr>
              <a:t>5</a:t>
            </a:r>
            <a:r>
              <a:rPr lang="ja-JP" altLang="en-US" sz="1000" b="1" dirty="0" smtClean="0">
                <a:solidFill>
                  <a:srgbClr val="FF0000"/>
                </a:solidFill>
                <a:latin typeface="+mn-ea"/>
              </a:rPr>
              <a:t>歳）      </a:t>
            </a:r>
            <a:r>
              <a:rPr lang="en-US" altLang="ja-JP" sz="1400" b="1" dirty="0" smtClean="0">
                <a:solidFill>
                  <a:srgbClr val="FF0000"/>
                </a:solidFill>
                <a:latin typeface="+mn-ea"/>
              </a:rPr>
              <a:t>525 </a:t>
            </a:r>
            <a:r>
              <a:rPr lang="ja-JP" altLang="en-US" sz="1000" b="1" dirty="0" smtClean="0">
                <a:solidFill>
                  <a:srgbClr val="FF0000"/>
                </a:solidFill>
                <a:latin typeface="+mn-ea"/>
              </a:rPr>
              <a:t>円</a:t>
            </a:r>
            <a:endParaRPr lang="ja-JP" altLang="en-US" sz="1000" b="1" dirty="0">
              <a:solidFill>
                <a:srgbClr val="FF0000"/>
              </a:solidFill>
              <a:latin typeface="+mn-ea"/>
            </a:endParaRPr>
          </a:p>
        </p:txBody>
      </p:sp>
      <p:sp>
        <p:nvSpPr>
          <p:cNvPr id="52" name="正方形/長方形 51"/>
          <p:cNvSpPr/>
          <p:nvPr/>
        </p:nvSpPr>
        <p:spPr>
          <a:xfrm>
            <a:off x="108223" y="9582502"/>
            <a:ext cx="3290277" cy="228694"/>
          </a:xfrm>
          <a:prstGeom prst="rect">
            <a:avLst/>
          </a:prstGeom>
        </p:spPr>
        <p:txBody>
          <a:bodyPr wrap="square" lIns="89324" tIns="44661" rIns="89324" bIns="44661">
            <a:spAutoFit/>
          </a:bodyPr>
          <a:lstStyle/>
          <a:p>
            <a:r>
              <a:rPr lang="ja-JP" altLang="en-US" sz="900" dirty="0" smtClean="0">
                <a:solidFill>
                  <a:schemeClr val="bg1"/>
                </a:solidFill>
                <a:latin typeface="+mn-ea"/>
              </a:rPr>
              <a:t>●上記料金には室料・サービス料・税金が含まれております</a:t>
            </a:r>
            <a:endParaRPr lang="ja-JP" altLang="en-US" sz="900" dirty="0">
              <a:solidFill>
                <a:schemeClr val="bg1"/>
              </a:solidFill>
              <a:latin typeface="+mn-ea"/>
            </a:endParaRPr>
          </a:p>
        </p:txBody>
      </p:sp>
      <p:graphicFrame>
        <p:nvGraphicFramePr>
          <p:cNvPr id="32" name="表 31"/>
          <p:cNvGraphicFramePr>
            <a:graphicFrameLocks noGrp="1"/>
          </p:cNvGraphicFramePr>
          <p:nvPr/>
        </p:nvGraphicFramePr>
        <p:xfrm>
          <a:off x="5796855" y="2684448"/>
          <a:ext cx="1706586" cy="790044"/>
        </p:xfrm>
        <a:graphic>
          <a:graphicData uri="http://schemas.openxmlformats.org/drawingml/2006/table">
            <a:tbl>
              <a:tblPr/>
              <a:tblGrid>
                <a:gridCol w="210027"/>
                <a:gridCol w="242340"/>
                <a:gridCol w="258494"/>
                <a:gridCol w="258494"/>
                <a:gridCol w="250565"/>
                <a:gridCol w="256518"/>
                <a:gridCol w="230148"/>
              </a:tblGrid>
              <a:tr h="104569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600" b="0" kern="100" dirty="0">
                          <a:solidFill>
                            <a:srgbClr val="FF0000"/>
                          </a:solidFill>
                          <a:latin typeface="+mj-ea"/>
                          <a:ea typeface="+mj-ea"/>
                          <a:cs typeface="Times New Roman"/>
                        </a:rPr>
                        <a:t>日</a:t>
                      </a:r>
                      <a:endParaRPr lang="ja-JP" sz="600" b="0" kern="100" dirty="0">
                        <a:latin typeface="+mj-ea"/>
                        <a:ea typeface="+mj-ea"/>
                        <a:cs typeface="Times New Roman"/>
                      </a:endParaRPr>
                    </a:p>
                  </a:txBody>
                  <a:tcPr marL="61120" marR="611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600" b="0" kern="100" dirty="0">
                          <a:solidFill>
                            <a:schemeClr val="bg1"/>
                          </a:solidFill>
                          <a:latin typeface="+mj-ea"/>
                          <a:ea typeface="+mj-ea"/>
                          <a:cs typeface="Times New Roman"/>
                        </a:rPr>
                        <a:t>月</a:t>
                      </a:r>
                    </a:p>
                  </a:txBody>
                  <a:tcPr marL="61120" marR="611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600" b="0" kern="100" dirty="0">
                          <a:solidFill>
                            <a:schemeClr val="bg1"/>
                          </a:solidFill>
                          <a:latin typeface="+mj-ea"/>
                          <a:ea typeface="+mj-ea"/>
                          <a:cs typeface="Times New Roman"/>
                        </a:rPr>
                        <a:t>火</a:t>
                      </a:r>
                    </a:p>
                  </a:txBody>
                  <a:tcPr marL="61120" marR="611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600" b="0" kern="100" dirty="0">
                          <a:solidFill>
                            <a:schemeClr val="bg1"/>
                          </a:solidFill>
                          <a:latin typeface="+mj-ea"/>
                          <a:ea typeface="+mj-ea"/>
                          <a:cs typeface="Times New Roman"/>
                        </a:rPr>
                        <a:t>水</a:t>
                      </a:r>
                    </a:p>
                  </a:txBody>
                  <a:tcPr marL="61120" marR="611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600" b="0" kern="100" dirty="0">
                          <a:solidFill>
                            <a:schemeClr val="bg1"/>
                          </a:solidFill>
                          <a:latin typeface="+mj-ea"/>
                          <a:ea typeface="+mj-ea"/>
                          <a:cs typeface="Times New Roman"/>
                        </a:rPr>
                        <a:t>木</a:t>
                      </a:r>
                    </a:p>
                  </a:txBody>
                  <a:tcPr marL="61120" marR="611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600" b="0" kern="100" dirty="0">
                          <a:solidFill>
                            <a:schemeClr val="bg1"/>
                          </a:solidFill>
                          <a:latin typeface="+mj-ea"/>
                          <a:ea typeface="+mj-ea"/>
                          <a:cs typeface="Times New Roman"/>
                        </a:rPr>
                        <a:t>金</a:t>
                      </a:r>
                    </a:p>
                  </a:txBody>
                  <a:tcPr marL="61120" marR="611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600" b="0" kern="100" dirty="0">
                          <a:solidFill>
                            <a:srgbClr val="0000FF"/>
                          </a:solidFill>
                          <a:latin typeface="+mj-ea"/>
                          <a:ea typeface="+mj-ea"/>
                          <a:cs typeface="Times New Roman"/>
                        </a:rPr>
                        <a:t>土</a:t>
                      </a:r>
                      <a:endParaRPr lang="ja-JP" sz="600" b="0" kern="100" dirty="0">
                        <a:latin typeface="+mj-ea"/>
                        <a:ea typeface="+mj-ea"/>
                        <a:cs typeface="Times New Roman"/>
                      </a:endParaRPr>
                    </a:p>
                  </a:txBody>
                  <a:tcPr marL="61120" marR="611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CC"/>
                    </a:solidFill>
                  </a:tcPr>
                </a:tc>
              </a:tr>
              <a:tr h="137095">
                <a:tc>
                  <a:txBody>
                    <a:bodyPr/>
                    <a:lstStyle/>
                    <a:p>
                      <a:pPr algn="l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altLang="ja-JP" sz="600" b="0" kern="100" dirty="0" smtClean="0">
                          <a:solidFill>
                            <a:srgbClr val="FF0000"/>
                          </a:solidFill>
                          <a:latin typeface="+mj-ea"/>
                          <a:ea typeface="+mj-ea"/>
                          <a:cs typeface="Times New Roman"/>
                        </a:rPr>
                        <a:t>3</a:t>
                      </a:r>
                      <a:endParaRPr lang="ja-JP" sz="600" b="0" kern="100" dirty="0">
                        <a:solidFill>
                          <a:srgbClr val="FF0000"/>
                        </a:solidFill>
                        <a:latin typeface="+mj-ea"/>
                        <a:ea typeface="+mj-ea"/>
                        <a:cs typeface="Times New Roman"/>
                      </a:endParaRPr>
                    </a:p>
                  </a:txBody>
                  <a:tcPr marL="61120" marR="611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altLang="ja-JP" sz="600" b="0" kern="100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  <a:cs typeface="Times New Roman"/>
                        </a:rPr>
                        <a:t>4</a:t>
                      </a:r>
                      <a:endParaRPr lang="ja-JP" sz="600" b="0" kern="100" dirty="0">
                        <a:solidFill>
                          <a:schemeClr val="bg1"/>
                        </a:solidFill>
                        <a:latin typeface="+mj-ea"/>
                        <a:ea typeface="+mj-ea"/>
                        <a:cs typeface="Times New Roman"/>
                      </a:endParaRPr>
                    </a:p>
                  </a:txBody>
                  <a:tcPr marL="61120" marR="611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altLang="ja-JP" sz="600" b="0" kern="100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  <a:cs typeface="Times New Roman"/>
                        </a:rPr>
                        <a:t>5</a:t>
                      </a:r>
                      <a:endParaRPr lang="ja-JP" sz="600" b="0" kern="100" dirty="0">
                        <a:solidFill>
                          <a:schemeClr val="bg1"/>
                        </a:solidFill>
                        <a:latin typeface="+mj-ea"/>
                        <a:ea typeface="+mj-ea"/>
                        <a:cs typeface="Times New Roman"/>
                      </a:endParaRPr>
                    </a:p>
                  </a:txBody>
                  <a:tcPr marL="61120" marR="611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altLang="ja-JP" sz="600" b="0" kern="100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  <a:cs typeface="Times New Roman"/>
                        </a:rPr>
                        <a:t>6</a:t>
                      </a:r>
                      <a:endParaRPr lang="ja-JP" sz="600" b="0" kern="100" dirty="0">
                        <a:solidFill>
                          <a:schemeClr val="bg1"/>
                        </a:solidFill>
                        <a:latin typeface="+mj-ea"/>
                        <a:ea typeface="+mj-ea"/>
                        <a:cs typeface="Times New Roman"/>
                      </a:endParaRPr>
                    </a:p>
                  </a:txBody>
                  <a:tcPr marL="61120" marR="611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altLang="ja-JP" sz="600" b="0" kern="100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  <a:cs typeface="Times New Roman"/>
                        </a:rPr>
                        <a:t>7</a:t>
                      </a:r>
                    </a:p>
                  </a:txBody>
                  <a:tcPr marL="61120" marR="611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altLang="ja-JP" sz="600" b="0" kern="100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  <a:cs typeface="Times New Roman"/>
                        </a:rPr>
                        <a:t>8</a:t>
                      </a:r>
                      <a:endParaRPr lang="ja-JP" sz="600" b="0" kern="100" dirty="0">
                        <a:solidFill>
                          <a:schemeClr val="bg1"/>
                        </a:solidFill>
                        <a:latin typeface="+mj-ea"/>
                        <a:ea typeface="+mj-ea"/>
                        <a:cs typeface="Times New Roman"/>
                      </a:endParaRPr>
                    </a:p>
                  </a:txBody>
                  <a:tcPr marL="61120" marR="611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600" b="0" kern="100" dirty="0" smtClean="0">
                          <a:solidFill>
                            <a:srgbClr val="0000FF"/>
                          </a:solidFill>
                          <a:latin typeface="+mj-ea"/>
                          <a:ea typeface="+mj-ea"/>
                          <a:cs typeface="Times New Roman"/>
                        </a:rPr>
                        <a:t>9</a:t>
                      </a:r>
                      <a:endParaRPr lang="ja-JP" altLang="ja-JP" sz="600" b="0" kern="100" dirty="0" smtClean="0">
                        <a:solidFill>
                          <a:srgbClr val="0000FF"/>
                        </a:solidFill>
                        <a:latin typeface="+mj-ea"/>
                        <a:ea typeface="+mj-ea"/>
                        <a:cs typeface="Times New Roman"/>
                      </a:endParaRPr>
                    </a:p>
                  </a:txBody>
                  <a:tcPr marL="61120" marR="611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CC"/>
                    </a:solidFill>
                  </a:tcPr>
                </a:tc>
              </a:tr>
              <a:tr h="137095">
                <a:tc>
                  <a:txBody>
                    <a:bodyPr/>
                    <a:lstStyle/>
                    <a:p>
                      <a:pPr algn="l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altLang="ja-JP" sz="600" b="0" kern="100" dirty="0" smtClean="0">
                          <a:solidFill>
                            <a:srgbClr val="FF0000"/>
                          </a:solidFill>
                          <a:latin typeface="+mj-ea"/>
                          <a:ea typeface="+mj-ea"/>
                          <a:cs typeface="Times New Roman"/>
                        </a:rPr>
                        <a:t>10</a:t>
                      </a:r>
                      <a:endParaRPr lang="ja-JP" altLang="ja-JP" sz="600" b="0" kern="100" dirty="0">
                        <a:solidFill>
                          <a:srgbClr val="FF0000"/>
                        </a:solidFill>
                        <a:latin typeface="+mj-ea"/>
                        <a:ea typeface="+mj-ea"/>
                        <a:cs typeface="Times New Roman"/>
                      </a:endParaRPr>
                    </a:p>
                  </a:txBody>
                  <a:tcPr marL="61120" marR="611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600" b="0" kern="100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  <a:cs typeface="Times New Roman"/>
                        </a:rPr>
                        <a:t>1</a:t>
                      </a:r>
                      <a:r>
                        <a:rPr lang="en-US" altLang="ja-JP" sz="600" b="0" kern="100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  <a:cs typeface="Times New Roman"/>
                        </a:rPr>
                        <a:t>1</a:t>
                      </a:r>
                      <a:endParaRPr lang="ja-JP" sz="600" b="0" kern="100" dirty="0">
                        <a:solidFill>
                          <a:schemeClr val="bg1"/>
                        </a:solidFill>
                        <a:latin typeface="+mj-ea"/>
                        <a:ea typeface="+mj-ea"/>
                        <a:cs typeface="Times New Roman"/>
                      </a:endParaRPr>
                    </a:p>
                  </a:txBody>
                  <a:tcPr marL="61120" marR="611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600" b="0" kern="100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  <a:cs typeface="Times New Roman"/>
                        </a:rPr>
                        <a:t>1</a:t>
                      </a:r>
                      <a:r>
                        <a:rPr lang="en-US" altLang="ja-JP" sz="600" b="0" kern="100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  <a:cs typeface="Times New Roman"/>
                        </a:rPr>
                        <a:t>2</a:t>
                      </a:r>
                      <a:endParaRPr lang="ja-JP" sz="600" b="0" kern="100" dirty="0">
                        <a:solidFill>
                          <a:schemeClr val="bg1"/>
                        </a:solidFill>
                        <a:latin typeface="+mj-ea"/>
                        <a:ea typeface="+mj-ea"/>
                        <a:cs typeface="Times New Roman"/>
                      </a:endParaRPr>
                    </a:p>
                  </a:txBody>
                  <a:tcPr marL="61120" marR="611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600" b="0" kern="100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  <a:cs typeface="Times New Roman"/>
                        </a:rPr>
                        <a:t>1</a:t>
                      </a:r>
                      <a:r>
                        <a:rPr lang="en-US" altLang="ja-JP" sz="600" b="0" kern="100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  <a:cs typeface="Times New Roman"/>
                        </a:rPr>
                        <a:t>3</a:t>
                      </a:r>
                      <a:endParaRPr lang="ja-JP" sz="600" b="0" kern="100" dirty="0">
                        <a:solidFill>
                          <a:schemeClr val="bg1"/>
                        </a:solidFill>
                        <a:latin typeface="+mj-ea"/>
                        <a:ea typeface="+mj-ea"/>
                        <a:cs typeface="Times New Roman"/>
                      </a:endParaRPr>
                    </a:p>
                  </a:txBody>
                  <a:tcPr marL="61120" marR="611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600" b="0" kern="100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  <a:cs typeface="Times New Roman"/>
                        </a:rPr>
                        <a:t>1</a:t>
                      </a:r>
                      <a:r>
                        <a:rPr lang="en-US" altLang="ja-JP" sz="600" b="0" kern="100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  <a:cs typeface="Times New Roman"/>
                        </a:rPr>
                        <a:t>4</a:t>
                      </a:r>
                      <a:endParaRPr lang="ja-JP" sz="600" b="0" kern="100" dirty="0">
                        <a:solidFill>
                          <a:schemeClr val="bg1"/>
                        </a:solidFill>
                        <a:latin typeface="+mj-ea"/>
                        <a:ea typeface="+mj-ea"/>
                        <a:cs typeface="Times New Roman"/>
                      </a:endParaRPr>
                    </a:p>
                  </a:txBody>
                  <a:tcPr marL="61120" marR="611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600" b="0" kern="100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  <a:cs typeface="Times New Roman"/>
                        </a:rPr>
                        <a:t>1</a:t>
                      </a:r>
                      <a:r>
                        <a:rPr lang="en-US" altLang="ja-JP" sz="600" b="0" kern="100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  <a:cs typeface="Times New Roman"/>
                        </a:rPr>
                        <a:t>5</a:t>
                      </a:r>
                      <a:endParaRPr lang="ja-JP" sz="600" b="0" kern="100" dirty="0">
                        <a:solidFill>
                          <a:schemeClr val="bg1"/>
                        </a:solidFill>
                        <a:latin typeface="+mj-ea"/>
                        <a:ea typeface="+mj-ea"/>
                        <a:cs typeface="Times New Roman"/>
                      </a:endParaRPr>
                    </a:p>
                  </a:txBody>
                  <a:tcPr marL="61120" marR="611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altLang="ja-JP" sz="600" b="0" kern="100" dirty="0" smtClean="0">
                          <a:solidFill>
                            <a:srgbClr val="0000FF"/>
                          </a:solidFill>
                          <a:latin typeface="+mj-ea"/>
                          <a:ea typeface="+mj-ea"/>
                          <a:cs typeface="Times New Roman"/>
                        </a:rPr>
                        <a:t>16</a:t>
                      </a:r>
                      <a:endParaRPr lang="ja-JP" sz="600" b="0" kern="100" dirty="0">
                        <a:solidFill>
                          <a:srgbClr val="0000FF"/>
                        </a:solidFill>
                        <a:latin typeface="+mj-ea"/>
                        <a:ea typeface="+mj-ea"/>
                        <a:cs typeface="Times New Roman"/>
                      </a:endParaRPr>
                    </a:p>
                  </a:txBody>
                  <a:tcPr marL="61120" marR="611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CC"/>
                    </a:solidFill>
                  </a:tcPr>
                </a:tc>
              </a:tr>
              <a:tr h="137095">
                <a:tc>
                  <a:txBody>
                    <a:bodyPr/>
                    <a:lstStyle/>
                    <a:p>
                      <a:pPr algn="l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altLang="ja-JP" sz="600" b="0" kern="100" dirty="0" smtClean="0">
                          <a:solidFill>
                            <a:srgbClr val="FF0000"/>
                          </a:solidFill>
                          <a:latin typeface="+mj-ea"/>
                          <a:ea typeface="+mj-ea"/>
                          <a:cs typeface="Times New Roman"/>
                        </a:rPr>
                        <a:t>17</a:t>
                      </a:r>
                      <a:endParaRPr lang="ja-JP" sz="600" b="0" kern="100" dirty="0">
                        <a:solidFill>
                          <a:srgbClr val="FF0000"/>
                        </a:solidFill>
                        <a:latin typeface="+mj-ea"/>
                        <a:ea typeface="+mj-ea"/>
                        <a:cs typeface="Times New Roman"/>
                      </a:endParaRPr>
                    </a:p>
                  </a:txBody>
                  <a:tcPr marL="61120" marR="611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altLang="ja-JP" sz="600" b="0" kern="100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  <a:cs typeface="Times New Roman"/>
                        </a:rPr>
                        <a:t>18</a:t>
                      </a:r>
                      <a:endParaRPr lang="ja-JP" sz="600" b="0" kern="100" dirty="0">
                        <a:solidFill>
                          <a:schemeClr val="bg1"/>
                        </a:solidFill>
                        <a:latin typeface="+mj-ea"/>
                        <a:ea typeface="+mj-ea"/>
                        <a:cs typeface="Times New Roman"/>
                      </a:endParaRPr>
                    </a:p>
                  </a:txBody>
                  <a:tcPr marL="61120" marR="611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altLang="ja-JP" sz="600" b="0" kern="100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  <a:cs typeface="Times New Roman"/>
                        </a:rPr>
                        <a:t>19</a:t>
                      </a:r>
                      <a:endParaRPr lang="ja-JP" sz="600" b="0" kern="100" dirty="0">
                        <a:solidFill>
                          <a:schemeClr val="bg1"/>
                        </a:solidFill>
                        <a:latin typeface="+mj-ea"/>
                        <a:ea typeface="+mj-ea"/>
                        <a:cs typeface="Times New Roman"/>
                      </a:endParaRPr>
                    </a:p>
                  </a:txBody>
                  <a:tcPr marL="61120" marR="611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600" b="0" kern="100" dirty="0" smtClean="0">
                          <a:solidFill>
                            <a:srgbClr val="FF0000"/>
                          </a:solidFill>
                          <a:latin typeface="+mj-ea"/>
                          <a:ea typeface="+mj-ea"/>
                          <a:cs typeface="Times New Roman"/>
                        </a:rPr>
                        <a:t>2</a:t>
                      </a:r>
                      <a:r>
                        <a:rPr lang="en-US" altLang="ja-JP" sz="600" b="0" kern="100" dirty="0" smtClean="0">
                          <a:solidFill>
                            <a:srgbClr val="FF0000"/>
                          </a:solidFill>
                          <a:latin typeface="+mj-ea"/>
                          <a:ea typeface="+mj-ea"/>
                          <a:cs typeface="Times New Roman"/>
                        </a:rPr>
                        <a:t>0</a:t>
                      </a:r>
                      <a:endParaRPr lang="ja-JP" sz="600" b="0" kern="100" dirty="0">
                        <a:solidFill>
                          <a:srgbClr val="FF0000"/>
                        </a:solidFill>
                        <a:latin typeface="+mj-ea"/>
                        <a:ea typeface="+mj-ea"/>
                        <a:cs typeface="Times New Roman"/>
                      </a:endParaRPr>
                    </a:p>
                  </a:txBody>
                  <a:tcPr marL="61120" marR="611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600" b="0" kern="100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  <a:cs typeface="Times New Roman"/>
                        </a:rPr>
                        <a:t>2</a:t>
                      </a:r>
                      <a:r>
                        <a:rPr lang="en-US" altLang="ja-JP" sz="600" b="0" kern="100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  <a:cs typeface="Times New Roman"/>
                        </a:rPr>
                        <a:t>1</a:t>
                      </a:r>
                      <a:endParaRPr lang="ja-JP" sz="600" b="0" kern="100" dirty="0">
                        <a:solidFill>
                          <a:schemeClr val="bg1"/>
                        </a:solidFill>
                        <a:latin typeface="+mj-ea"/>
                        <a:ea typeface="+mj-ea"/>
                        <a:cs typeface="Times New Roman"/>
                      </a:endParaRPr>
                    </a:p>
                  </a:txBody>
                  <a:tcPr marL="61120" marR="611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600" b="0" kern="100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  <a:cs typeface="Times New Roman"/>
                        </a:rPr>
                        <a:t>22</a:t>
                      </a:r>
                      <a:endParaRPr lang="ja-JP" altLang="ja-JP" sz="600" b="0" kern="100" dirty="0" smtClean="0">
                        <a:solidFill>
                          <a:schemeClr val="bg1"/>
                        </a:solidFill>
                        <a:latin typeface="+mj-ea"/>
                        <a:ea typeface="+mj-ea"/>
                        <a:cs typeface="Times New Roman"/>
                      </a:endParaRPr>
                    </a:p>
                  </a:txBody>
                  <a:tcPr marL="61120" marR="611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600" b="1" kern="100" dirty="0" smtClean="0">
                          <a:solidFill>
                            <a:srgbClr val="0000FF"/>
                          </a:solidFill>
                          <a:latin typeface="+mj-ea"/>
                          <a:ea typeface="+mj-ea"/>
                          <a:cs typeface="Times New Roman"/>
                        </a:rPr>
                        <a:t>2</a:t>
                      </a:r>
                      <a:r>
                        <a:rPr lang="en-US" altLang="ja-JP" sz="600" b="1" kern="100" dirty="0" smtClean="0">
                          <a:solidFill>
                            <a:srgbClr val="0000FF"/>
                          </a:solidFill>
                          <a:latin typeface="+mj-ea"/>
                          <a:ea typeface="+mj-ea"/>
                          <a:cs typeface="Times New Roman"/>
                        </a:rPr>
                        <a:t>3</a:t>
                      </a:r>
                      <a:endParaRPr lang="ja-JP" sz="600" b="1" kern="100" dirty="0">
                        <a:solidFill>
                          <a:srgbClr val="0000FF"/>
                        </a:solidFill>
                        <a:latin typeface="+mj-ea"/>
                        <a:ea typeface="+mj-ea"/>
                        <a:cs typeface="Times New Roman"/>
                      </a:endParaRPr>
                    </a:p>
                  </a:txBody>
                  <a:tcPr marL="61120" marR="611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137095">
                <a:tc>
                  <a:txBody>
                    <a:bodyPr/>
                    <a:lstStyle/>
                    <a:p>
                      <a:pPr algn="l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altLang="ja-JP" sz="600" b="1" kern="100" dirty="0" smtClean="0">
                          <a:solidFill>
                            <a:srgbClr val="FF0000"/>
                          </a:solidFill>
                          <a:latin typeface="+mj-ea"/>
                          <a:ea typeface="+mj-ea"/>
                          <a:cs typeface="Times New Roman"/>
                        </a:rPr>
                        <a:t>24</a:t>
                      </a:r>
                      <a:endParaRPr lang="ja-JP" sz="600" b="1" kern="100" dirty="0">
                        <a:solidFill>
                          <a:srgbClr val="FF0000"/>
                        </a:solidFill>
                        <a:latin typeface="+mj-ea"/>
                        <a:ea typeface="+mj-ea"/>
                        <a:cs typeface="Times New Roman"/>
                      </a:endParaRPr>
                    </a:p>
                  </a:txBody>
                  <a:tcPr marL="61120" marR="611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600" b="1" kern="100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  <a:cs typeface="Times New Roman"/>
                        </a:rPr>
                        <a:t>2</a:t>
                      </a:r>
                      <a:r>
                        <a:rPr lang="en-US" altLang="ja-JP" sz="600" b="1" kern="100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  <a:cs typeface="Times New Roman"/>
                        </a:rPr>
                        <a:t>5</a:t>
                      </a:r>
                      <a:endParaRPr lang="ja-JP" sz="600" b="1" kern="100" dirty="0">
                        <a:solidFill>
                          <a:schemeClr val="bg1"/>
                        </a:solidFill>
                        <a:latin typeface="+mj-ea"/>
                        <a:ea typeface="+mj-ea"/>
                        <a:cs typeface="Times New Roman"/>
                      </a:endParaRPr>
                    </a:p>
                  </a:txBody>
                  <a:tcPr marL="61120" marR="611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altLang="ja-JP" sz="600" b="1" kern="100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  <a:cs typeface="Times New Roman"/>
                        </a:rPr>
                        <a:t>26</a:t>
                      </a:r>
                      <a:endParaRPr lang="ja-JP" sz="600" b="1" kern="100" dirty="0">
                        <a:solidFill>
                          <a:schemeClr val="bg1"/>
                        </a:solidFill>
                        <a:latin typeface="+mj-ea"/>
                        <a:ea typeface="+mj-ea"/>
                        <a:cs typeface="Times New Roman"/>
                      </a:endParaRPr>
                    </a:p>
                  </a:txBody>
                  <a:tcPr marL="61120" marR="611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altLang="ja-JP" sz="600" b="1" kern="100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  <a:cs typeface="Times New Roman"/>
                        </a:rPr>
                        <a:t>27</a:t>
                      </a:r>
                      <a:endParaRPr lang="ja-JP" sz="600" b="1" kern="100" dirty="0">
                        <a:solidFill>
                          <a:schemeClr val="bg1"/>
                        </a:solidFill>
                        <a:latin typeface="+mj-ea"/>
                        <a:ea typeface="+mj-ea"/>
                        <a:cs typeface="Times New Roman"/>
                      </a:endParaRPr>
                    </a:p>
                  </a:txBody>
                  <a:tcPr marL="61120" marR="611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altLang="ja-JP" sz="600" b="1" kern="100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  <a:cs typeface="Times New Roman"/>
                        </a:rPr>
                        <a:t>28</a:t>
                      </a:r>
                      <a:endParaRPr lang="ja-JP" sz="600" b="1" kern="100" dirty="0">
                        <a:solidFill>
                          <a:schemeClr val="bg1"/>
                        </a:solidFill>
                        <a:latin typeface="+mj-ea"/>
                        <a:ea typeface="+mj-ea"/>
                        <a:cs typeface="Times New Roman"/>
                      </a:endParaRPr>
                    </a:p>
                  </a:txBody>
                  <a:tcPr marL="61120" marR="611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altLang="ja-JP" sz="600" b="1" kern="100" dirty="0" smtClean="0">
                          <a:solidFill>
                            <a:schemeClr val="bg1"/>
                          </a:solidFill>
                          <a:latin typeface="+mj-ea"/>
                          <a:ea typeface="+mj-ea"/>
                          <a:cs typeface="Times New Roman"/>
                        </a:rPr>
                        <a:t>29</a:t>
                      </a:r>
                      <a:endParaRPr lang="ja-JP" sz="600" b="1" kern="100" dirty="0">
                        <a:solidFill>
                          <a:schemeClr val="bg1"/>
                        </a:solidFill>
                        <a:latin typeface="+mj-ea"/>
                        <a:ea typeface="+mj-ea"/>
                        <a:cs typeface="Times New Roman"/>
                      </a:endParaRPr>
                    </a:p>
                  </a:txBody>
                  <a:tcPr marL="61120" marR="611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altLang="ja-JP" sz="600" b="1" kern="100" dirty="0" smtClean="0">
                          <a:solidFill>
                            <a:srgbClr val="0000FF"/>
                          </a:solidFill>
                          <a:latin typeface="+mj-ea"/>
                          <a:ea typeface="+mj-ea"/>
                          <a:cs typeface="Times New Roman"/>
                        </a:rPr>
                        <a:t>30</a:t>
                      </a:r>
                      <a:endParaRPr lang="ja-JP" sz="600" b="1" kern="100" dirty="0">
                        <a:solidFill>
                          <a:srgbClr val="0000FF"/>
                        </a:solidFill>
                        <a:latin typeface="+mj-ea"/>
                        <a:ea typeface="+mj-ea"/>
                        <a:cs typeface="Times New Roman"/>
                      </a:endParaRPr>
                    </a:p>
                  </a:txBody>
                  <a:tcPr marL="61120" marR="611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137095">
                <a:tc>
                  <a:txBody>
                    <a:bodyPr/>
                    <a:lstStyle/>
                    <a:p>
                      <a:pPr algn="l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altLang="ja-JP" sz="600" b="1" kern="100" dirty="0" smtClean="0">
                          <a:solidFill>
                            <a:srgbClr val="FF0000"/>
                          </a:solidFill>
                          <a:latin typeface="+mj-ea"/>
                          <a:ea typeface="+mj-ea"/>
                          <a:cs typeface="Times New Roman"/>
                        </a:rPr>
                        <a:t>31</a:t>
                      </a:r>
                      <a:endParaRPr lang="ja-JP" sz="600" b="1" kern="100" dirty="0">
                        <a:solidFill>
                          <a:srgbClr val="FF0000"/>
                        </a:solidFill>
                        <a:latin typeface="+mj-ea"/>
                        <a:ea typeface="+mj-ea"/>
                        <a:cs typeface="Times New Roman"/>
                      </a:endParaRPr>
                    </a:p>
                  </a:txBody>
                  <a:tcPr marL="61120" marR="611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endParaRPr lang="ja-JP" sz="600" b="0" kern="100" dirty="0">
                        <a:solidFill>
                          <a:schemeClr val="bg1"/>
                        </a:solidFill>
                        <a:latin typeface="+mj-ea"/>
                        <a:ea typeface="+mj-ea"/>
                        <a:cs typeface="Times New Roman"/>
                      </a:endParaRPr>
                    </a:p>
                  </a:txBody>
                  <a:tcPr marL="61120" marR="611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endParaRPr lang="ja-JP" sz="600" b="0" kern="100" dirty="0">
                        <a:solidFill>
                          <a:schemeClr val="bg1"/>
                        </a:solidFill>
                        <a:latin typeface="+mj-ea"/>
                        <a:ea typeface="+mj-ea"/>
                        <a:cs typeface="Times New Roman"/>
                      </a:endParaRPr>
                    </a:p>
                  </a:txBody>
                  <a:tcPr marL="61120" marR="611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endParaRPr lang="ja-JP" sz="600" b="0" kern="100" dirty="0">
                        <a:solidFill>
                          <a:schemeClr val="bg1"/>
                        </a:solidFill>
                        <a:latin typeface="+mj-ea"/>
                        <a:ea typeface="+mj-ea"/>
                        <a:cs typeface="Times New Roman"/>
                      </a:endParaRPr>
                    </a:p>
                  </a:txBody>
                  <a:tcPr marL="61120" marR="611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endParaRPr lang="ja-JP" sz="600" b="0" kern="100" dirty="0">
                        <a:solidFill>
                          <a:schemeClr val="bg1"/>
                        </a:solidFill>
                        <a:latin typeface="+mj-ea"/>
                        <a:ea typeface="+mj-ea"/>
                        <a:cs typeface="Times New Roman"/>
                      </a:endParaRPr>
                    </a:p>
                  </a:txBody>
                  <a:tcPr marL="61120" marR="611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endParaRPr lang="ja-JP" sz="600" b="0" kern="100" dirty="0">
                        <a:solidFill>
                          <a:schemeClr val="bg1"/>
                        </a:solidFill>
                        <a:latin typeface="+mj-ea"/>
                        <a:ea typeface="+mj-ea"/>
                        <a:cs typeface="Times New Roman"/>
                      </a:endParaRPr>
                    </a:p>
                  </a:txBody>
                  <a:tcPr marL="61120" marR="611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endParaRPr lang="ja-JP" sz="600" b="0" kern="100" dirty="0">
                        <a:solidFill>
                          <a:srgbClr val="0000FF"/>
                        </a:solidFill>
                        <a:latin typeface="+mj-ea"/>
                        <a:ea typeface="+mj-ea"/>
                        <a:cs typeface="Times New Roman"/>
                      </a:endParaRPr>
                    </a:p>
                  </a:txBody>
                  <a:tcPr marL="61120" marR="611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196455" y="234132"/>
            <a:ext cx="3286425" cy="232828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80231" y="2466380"/>
            <a:ext cx="1997950" cy="174575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436814" y="450156"/>
            <a:ext cx="1984431" cy="156036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108223" y="873117"/>
            <a:ext cx="2202305" cy="166527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0" name="正方形/長方形 49"/>
          <p:cNvSpPr/>
          <p:nvPr/>
        </p:nvSpPr>
        <p:spPr>
          <a:xfrm>
            <a:off x="288031" y="1545189"/>
            <a:ext cx="7237016" cy="921191"/>
          </a:xfrm>
          <a:prstGeom prst="rect">
            <a:avLst/>
          </a:prstGeom>
        </p:spPr>
        <p:txBody>
          <a:bodyPr wrap="square" lIns="89324" tIns="44661" rIns="89324" bIns="44661">
            <a:spAutoFit/>
          </a:bodyPr>
          <a:lstStyle/>
          <a:p>
            <a:r>
              <a:rPr lang="ja-JP" altLang="en-US" sz="5400" dirty="0" smtClean="0">
                <a:ln w="19050">
                  <a:solidFill>
                    <a:srgbClr val="FFFF99"/>
                  </a:solidFill>
                </a:ln>
                <a:solidFill>
                  <a:schemeClr val="accent2">
                    <a:lumMod val="75000"/>
                  </a:schemeClr>
                </a:solidFill>
                <a:latin typeface="HGP創英角ﾎﾟｯﾌﾟ体" pitchFamily="50" charset="-128"/>
                <a:ea typeface="HGP創英角ﾎﾟｯﾌﾟ体" pitchFamily="50" charset="-128"/>
              </a:rPr>
              <a:t>春休みランチバイキング</a:t>
            </a:r>
            <a:endParaRPr lang="en-US" altLang="ja-JP" sz="5400" dirty="0" smtClean="0">
              <a:ln w="19050">
                <a:solidFill>
                  <a:srgbClr val="FFFF99"/>
                </a:solidFill>
              </a:ln>
              <a:solidFill>
                <a:schemeClr val="accent2">
                  <a:lumMod val="75000"/>
                </a:schemeClr>
              </a:solidFill>
              <a:latin typeface="HGP創英角ﾎﾟｯﾌﾟ体" pitchFamily="50" charset="-128"/>
              <a:ea typeface="HGP創英角ﾎﾟｯﾌﾟ体" pitchFamily="50" charset="-128"/>
            </a:endParaRPr>
          </a:p>
        </p:txBody>
      </p:sp>
      <p:sp>
        <p:nvSpPr>
          <p:cNvPr id="31" name="サブタイトル 2"/>
          <p:cNvSpPr txBox="1">
            <a:spLocks/>
          </p:cNvSpPr>
          <p:nvPr/>
        </p:nvSpPr>
        <p:spPr>
          <a:xfrm>
            <a:off x="2030407" y="4005624"/>
            <a:ext cx="4900630" cy="352915"/>
          </a:xfrm>
          <a:prstGeom prst="rect">
            <a:avLst/>
          </a:prstGeom>
        </p:spPr>
        <p:txBody>
          <a:bodyPr vert="horz" lIns="89324" tIns="44661" rIns="89324" bIns="44661" rtlCol="0">
            <a:normAutofit fontScale="25000" lnSpcReduction="20000"/>
          </a:bodyPr>
          <a:lstStyle/>
          <a:p>
            <a:pPr defTabSz="893233">
              <a:spcBef>
                <a:spcPct val="20000"/>
              </a:spcBef>
              <a:buClr>
                <a:srgbClr val="C00000"/>
              </a:buClr>
              <a:buSzPct val="80000"/>
            </a:pPr>
            <a:r>
              <a:rPr lang="en-US" altLang="ja-JP" sz="17200" b="1" dirty="0" smtClean="0">
                <a:ln w="38100" cmpd="sng">
                  <a:noFill/>
                  <a:prstDash val="solid"/>
                </a:ln>
                <a:solidFill>
                  <a:srgbClr val="00330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+mn-ea"/>
              </a:rPr>
              <a:t>-- </a:t>
            </a:r>
            <a:r>
              <a:rPr lang="en-US" altLang="ja-JP" sz="13700" b="1" dirty="0" smtClean="0">
                <a:ln w="38100" cmpd="sng">
                  <a:noFill/>
                  <a:prstDash val="solid"/>
                </a:ln>
                <a:solidFill>
                  <a:srgbClr val="00330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+mn-ea"/>
              </a:rPr>
              <a:t>AERIA TOHNO</a:t>
            </a:r>
            <a:r>
              <a:rPr lang="en-US" altLang="ja-JP" sz="17200" b="1" dirty="0" smtClean="0">
                <a:ln w="38100" cmpd="sng">
                  <a:noFill/>
                  <a:prstDash val="solid"/>
                </a:ln>
                <a:solidFill>
                  <a:srgbClr val="00330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+mn-ea"/>
              </a:rPr>
              <a:t> --</a:t>
            </a:r>
            <a:r>
              <a:rPr lang="en-US" altLang="ja-JP" sz="14000" b="1" dirty="0" smtClean="0">
                <a:ln w="38100" cmpd="sng">
                  <a:noFill/>
                  <a:prstDash val="solid"/>
                </a:ln>
                <a:solidFill>
                  <a:srgbClr val="00330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+mn-ea"/>
              </a:rPr>
              <a:t> </a:t>
            </a:r>
            <a:r>
              <a:rPr lang="ja-JP" altLang="en-US" sz="14000" b="1" kern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003300"/>
                </a:solidFill>
                <a:latin typeface="ＤＦPOP2体W12" pitchFamily="1" charset="-128"/>
                <a:ea typeface="ＤＦPOP2体W12" pitchFamily="1" charset="-128"/>
              </a:rPr>
              <a:t> </a:t>
            </a:r>
            <a:endParaRPr lang="en-US" altLang="ja-JP" sz="14000" b="1" kern="0" dirty="0" smtClean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rgbClr val="003300"/>
              </a:solidFill>
              <a:latin typeface="ＤＦPOP2体W12" pitchFamily="1" charset="-128"/>
              <a:ea typeface="ＤＦPOP2体W12" pitchFamily="1" charset="-128"/>
            </a:endParaRPr>
          </a:p>
          <a:p>
            <a:pPr algn="ctr" defTabSz="893233">
              <a:spcBef>
                <a:spcPct val="20000"/>
              </a:spcBef>
              <a:buClr>
                <a:srgbClr val="C00000"/>
              </a:buClr>
              <a:buSzPct val="80000"/>
              <a:defRPr/>
            </a:pPr>
            <a:endParaRPr lang="en-US" altLang="ja-JP" sz="3200" b="1" kern="0" dirty="0" smtClean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chemeClr val="bg2">
                  <a:lumMod val="25000"/>
                </a:schemeClr>
              </a:solidFill>
              <a:latin typeface="ＤＦPOP2体W12" pitchFamily="1" charset="-128"/>
              <a:ea typeface="ＤＦPOP2体W12" pitchFamily="1" charset="-128"/>
            </a:endParaRPr>
          </a:p>
        </p:txBody>
      </p:sp>
      <p:sp>
        <p:nvSpPr>
          <p:cNvPr id="53" name="正方形/長方形 52"/>
          <p:cNvSpPr/>
          <p:nvPr/>
        </p:nvSpPr>
        <p:spPr>
          <a:xfrm>
            <a:off x="2124447" y="2394372"/>
            <a:ext cx="4680520" cy="295379"/>
          </a:xfrm>
          <a:prstGeom prst="rect">
            <a:avLst/>
          </a:prstGeom>
        </p:spPr>
        <p:txBody>
          <a:bodyPr wrap="square" lIns="89324" tIns="44661" rIns="89324" bIns="44661">
            <a:spAutoFit/>
          </a:bodyPr>
          <a:lstStyle/>
          <a:p>
            <a:pPr>
              <a:lnSpc>
                <a:spcPts val="1563"/>
              </a:lnSpc>
            </a:pPr>
            <a:r>
              <a:rPr lang="en-US" altLang="ja-JP" sz="1500" b="1" dirty="0" smtClean="0">
                <a:solidFill>
                  <a:srgbClr val="FF0000"/>
                </a:solidFill>
                <a:latin typeface="+mn-ea"/>
              </a:rPr>
              <a:t>1</a:t>
            </a:r>
            <a:r>
              <a:rPr lang="ja-JP" altLang="en-US" sz="1500" b="1" dirty="0" smtClean="0">
                <a:solidFill>
                  <a:srgbClr val="FF0000"/>
                </a:solidFill>
                <a:latin typeface="+mn-ea"/>
              </a:rPr>
              <a:t>階 レストラン銀杏　</a:t>
            </a:r>
            <a:r>
              <a:rPr lang="en-US" altLang="ja-JP" sz="1500" b="1" dirty="0" smtClean="0">
                <a:solidFill>
                  <a:srgbClr val="FF0000"/>
                </a:solidFill>
                <a:latin typeface="+mn-ea"/>
              </a:rPr>
              <a:t>11:30</a:t>
            </a:r>
            <a:r>
              <a:rPr lang="ja-JP" altLang="en-US" sz="1500" b="1" dirty="0" smtClean="0">
                <a:solidFill>
                  <a:srgbClr val="FF0000"/>
                </a:solidFill>
                <a:latin typeface="+mn-ea"/>
              </a:rPr>
              <a:t>～</a:t>
            </a:r>
            <a:r>
              <a:rPr lang="en-US" altLang="ja-JP" sz="1500" b="1" dirty="0" smtClean="0">
                <a:solidFill>
                  <a:srgbClr val="FF0000"/>
                </a:solidFill>
                <a:latin typeface="+mn-ea"/>
              </a:rPr>
              <a:t>14:00 </a:t>
            </a:r>
            <a:r>
              <a:rPr lang="en-US" altLang="ja-JP" sz="900" b="1" dirty="0" smtClean="0">
                <a:solidFill>
                  <a:srgbClr val="FF0000"/>
                </a:solidFill>
                <a:latin typeface="+mn-ea"/>
              </a:rPr>
              <a:t>(13:30 </a:t>
            </a:r>
            <a:r>
              <a:rPr lang="ja-JP" altLang="en-US" sz="900" b="1" dirty="0" smtClean="0">
                <a:solidFill>
                  <a:srgbClr val="FF0000"/>
                </a:solidFill>
                <a:latin typeface="+mn-ea"/>
              </a:rPr>
              <a:t>ラストオーダー</a:t>
            </a:r>
            <a:r>
              <a:rPr lang="en-US" altLang="ja-JP" sz="900" b="1" dirty="0" smtClean="0">
                <a:solidFill>
                  <a:srgbClr val="FF0000"/>
                </a:solidFill>
                <a:latin typeface="+mn-ea"/>
              </a:rPr>
              <a:t>)</a:t>
            </a:r>
            <a:r>
              <a:rPr lang="ja-JP" altLang="en-US" sz="1500" b="1" dirty="0" smtClean="0">
                <a:solidFill>
                  <a:schemeClr val="accent2">
                    <a:lumMod val="50000"/>
                  </a:schemeClr>
                </a:solidFill>
                <a:latin typeface="+mn-ea"/>
              </a:rPr>
              <a:t>     </a:t>
            </a:r>
            <a:endParaRPr lang="ja-JP" altLang="en-US" sz="1500" b="1" dirty="0">
              <a:solidFill>
                <a:schemeClr val="accent2">
                  <a:lumMod val="50000"/>
                </a:schemeClr>
              </a:solidFill>
              <a:latin typeface="+mn-ea"/>
            </a:endParaRPr>
          </a:p>
        </p:txBody>
      </p:sp>
      <p:sp>
        <p:nvSpPr>
          <p:cNvPr id="54" name="正方形/長方形 53"/>
          <p:cNvSpPr/>
          <p:nvPr/>
        </p:nvSpPr>
        <p:spPr>
          <a:xfrm>
            <a:off x="5390838" y="234132"/>
            <a:ext cx="1470189" cy="295379"/>
          </a:xfrm>
          <a:prstGeom prst="rect">
            <a:avLst/>
          </a:prstGeom>
        </p:spPr>
        <p:txBody>
          <a:bodyPr wrap="square" lIns="89324" tIns="44661" rIns="89324" bIns="44661">
            <a:spAutoFit/>
          </a:bodyPr>
          <a:lstStyle/>
          <a:p>
            <a:pPr>
              <a:lnSpc>
                <a:spcPts val="1563"/>
              </a:lnSpc>
            </a:pPr>
            <a:r>
              <a:rPr lang="ja-JP" altLang="en-US" sz="1000" b="1" dirty="0" smtClean="0">
                <a:solidFill>
                  <a:schemeClr val="bg1"/>
                </a:solidFill>
                <a:latin typeface="+mn-ea"/>
              </a:rPr>
              <a:t>写真はイメージです</a:t>
            </a:r>
            <a:r>
              <a:rPr lang="ja-JP" altLang="en-US" sz="1000" b="1" dirty="0" smtClean="0">
                <a:solidFill>
                  <a:schemeClr val="accent2">
                    <a:lumMod val="50000"/>
                  </a:schemeClr>
                </a:solidFill>
                <a:latin typeface="+mn-ea"/>
              </a:rPr>
              <a:t>      </a:t>
            </a:r>
            <a:endParaRPr lang="ja-JP" altLang="en-US" sz="1000" b="1" dirty="0">
              <a:solidFill>
                <a:schemeClr val="accent2">
                  <a:lumMod val="50000"/>
                </a:schemeClr>
              </a:solidFill>
              <a:latin typeface="+mn-ea"/>
            </a:endParaRPr>
          </a:p>
        </p:txBody>
      </p:sp>
      <p:sp>
        <p:nvSpPr>
          <p:cNvPr id="48" name="角丸四角形吹き出し 47"/>
          <p:cNvSpPr/>
          <p:nvPr/>
        </p:nvSpPr>
        <p:spPr>
          <a:xfrm rot="16200000">
            <a:off x="540271" y="-197918"/>
            <a:ext cx="1440160" cy="2016225"/>
          </a:xfrm>
          <a:prstGeom prst="wedgeRoundRectCallout">
            <a:avLst>
              <a:gd name="adj1" fmla="val -75863"/>
              <a:gd name="adj2" fmla="val 58132"/>
              <a:gd name="adj3" fmla="val 16667"/>
            </a:avLst>
          </a:prstGeom>
          <a:solidFill>
            <a:srgbClr val="FFFFCC"/>
          </a:solidFill>
          <a:ln w="3810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lIns="89324" tIns="44661" rIns="72000" bIns="44661" rtlCol="0" anchor="ctr"/>
          <a:lstStyle/>
          <a:p>
            <a:pPr algn="ctr">
              <a:lnSpc>
                <a:spcPts val="2344"/>
              </a:lnSpc>
            </a:pPr>
            <a:endParaRPr lang="en-US" altLang="ja-JP" sz="3200" b="1" dirty="0" smtClean="0">
              <a:ln w="17780" cmpd="sng">
                <a:noFill/>
                <a:prstDash val="solid"/>
                <a:miter lim="800000"/>
              </a:ln>
              <a:solidFill>
                <a:schemeClr val="bg1"/>
              </a:solidFill>
              <a:latin typeface="HGP創英ﾌﾟﾚｾﾞﾝｽEB" pitchFamily="18" charset="-128"/>
              <a:ea typeface="HGP創英ﾌﾟﾚｾﾞﾝｽEB" pitchFamily="18" charset="-128"/>
            </a:endParaRPr>
          </a:p>
          <a:p>
            <a:pPr algn="ctr">
              <a:lnSpc>
                <a:spcPts val="900"/>
              </a:lnSpc>
            </a:pPr>
            <a:endParaRPr lang="en-US" altLang="ja-JP" sz="3200" b="1" dirty="0" smtClean="0">
              <a:ln w="17780" cmpd="sng">
                <a:noFill/>
                <a:prstDash val="solid"/>
                <a:miter lim="800000"/>
              </a:ln>
              <a:solidFill>
                <a:schemeClr val="bg1"/>
              </a:solidFill>
              <a:latin typeface="HGP創英ﾌﾟﾚｾﾞﾝｽEB" pitchFamily="18" charset="-128"/>
              <a:ea typeface="HGP創英ﾌﾟﾚｾﾞﾝｽEB" pitchFamily="18" charset="-128"/>
            </a:endParaRPr>
          </a:p>
          <a:p>
            <a:pPr algn="ctr">
              <a:lnSpc>
                <a:spcPts val="1000"/>
              </a:lnSpc>
            </a:pPr>
            <a:endParaRPr lang="en-US" altLang="ja-JP" sz="3200" b="1" dirty="0" smtClean="0">
              <a:ln w="17780" cmpd="sng">
                <a:noFill/>
                <a:prstDash val="solid"/>
                <a:miter lim="800000"/>
              </a:ln>
              <a:solidFill>
                <a:schemeClr val="bg1"/>
              </a:solidFill>
              <a:latin typeface="HGP創英ﾌﾟﾚｾﾞﾝｽEB" pitchFamily="18" charset="-128"/>
              <a:ea typeface="HGP創英ﾌﾟﾚｾﾞﾝｽEB" pitchFamily="18" charset="-128"/>
            </a:endParaRPr>
          </a:p>
          <a:p>
            <a:pPr algn="ctr">
              <a:lnSpc>
                <a:spcPts val="2344"/>
              </a:lnSpc>
            </a:pPr>
            <a:r>
              <a:rPr lang="en-US" altLang="ja-JP" sz="4400" b="1" dirty="0" smtClean="0">
                <a:ln w="17780" cmpd="sng">
                  <a:noFill/>
                  <a:prstDash val="solid"/>
                  <a:miter lim="800000"/>
                </a:ln>
                <a:solidFill>
                  <a:schemeClr val="bg1"/>
                </a:solidFill>
                <a:latin typeface="HGP創英ﾌﾟﾚｾﾞﾝｽEB" pitchFamily="18" charset="-128"/>
                <a:ea typeface="HGP創英ﾌﾟﾚｾﾞﾝｽEB" pitchFamily="18" charset="-128"/>
              </a:rPr>
              <a:t>3.23</a:t>
            </a:r>
            <a:r>
              <a:rPr lang="en-US" altLang="ja-JP" sz="1600" b="1" dirty="0" smtClean="0">
                <a:ln w="17780" cmpd="sng">
                  <a:noFill/>
                  <a:prstDash val="solid"/>
                  <a:miter lim="800000"/>
                </a:ln>
                <a:solidFill>
                  <a:schemeClr val="bg1"/>
                </a:solidFill>
                <a:latin typeface="HGP創英ﾌﾟﾚｾﾞﾝｽEB" pitchFamily="18" charset="-128"/>
                <a:ea typeface="HGP創英ﾌﾟﾚｾﾞﾝｽEB" pitchFamily="18" charset="-128"/>
              </a:rPr>
              <a:t>(</a:t>
            </a:r>
            <a:r>
              <a:rPr lang="ja-JP" altLang="en-US" sz="1600" b="1" dirty="0" smtClean="0">
                <a:ln w="17780" cmpd="sng">
                  <a:noFill/>
                  <a:prstDash val="solid"/>
                  <a:miter lim="800000"/>
                </a:ln>
                <a:solidFill>
                  <a:schemeClr val="bg1"/>
                </a:solidFill>
                <a:latin typeface="HGP創英ﾌﾟﾚｾﾞﾝｽEB" pitchFamily="18" charset="-128"/>
                <a:ea typeface="HGP創英ﾌﾟﾚｾﾞﾝｽEB" pitchFamily="18" charset="-128"/>
              </a:rPr>
              <a:t>土</a:t>
            </a:r>
            <a:r>
              <a:rPr lang="en-US" altLang="ja-JP" sz="1600" b="1" dirty="0" smtClean="0">
                <a:ln w="17780" cmpd="sng">
                  <a:noFill/>
                  <a:prstDash val="solid"/>
                  <a:miter lim="800000"/>
                </a:ln>
                <a:solidFill>
                  <a:schemeClr val="bg1"/>
                </a:solidFill>
                <a:latin typeface="HGP創英ﾌﾟﾚｾﾞﾝｽEB" pitchFamily="18" charset="-128"/>
                <a:ea typeface="HGP創英ﾌﾟﾚｾﾞﾝｽEB" pitchFamily="18" charset="-128"/>
              </a:rPr>
              <a:t>)</a:t>
            </a:r>
          </a:p>
          <a:p>
            <a:pPr algn="ctr">
              <a:lnSpc>
                <a:spcPts val="2344"/>
              </a:lnSpc>
            </a:pPr>
            <a:r>
              <a:rPr lang="ja-JP" altLang="en-US" sz="2400" b="1" dirty="0" smtClean="0">
                <a:ln w="17780" cmpd="sng">
                  <a:noFill/>
                  <a:prstDash val="solid"/>
                  <a:miter lim="800000"/>
                </a:ln>
                <a:solidFill>
                  <a:schemeClr val="bg1"/>
                </a:solidFill>
                <a:latin typeface="HGP創英ﾌﾟﾚｾﾞﾝｽEB" pitchFamily="18" charset="-128"/>
                <a:ea typeface="HGP創英ﾌﾟﾚｾﾞﾝｽEB" pitchFamily="18" charset="-128"/>
              </a:rPr>
              <a:t>  ～</a:t>
            </a:r>
            <a:endParaRPr lang="en-US" altLang="ja-JP" sz="2400" b="1" dirty="0" smtClean="0">
              <a:ln w="17780" cmpd="sng">
                <a:noFill/>
                <a:prstDash val="solid"/>
                <a:miter lim="800000"/>
              </a:ln>
              <a:solidFill>
                <a:schemeClr val="bg1"/>
              </a:solidFill>
              <a:latin typeface="HGP創英ﾌﾟﾚｾﾞﾝｽEB" pitchFamily="18" charset="-128"/>
              <a:ea typeface="HGP創英ﾌﾟﾚｾﾞﾝｽEB" pitchFamily="18" charset="-128"/>
            </a:endParaRPr>
          </a:p>
          <a:p>
            <a:pPr algn="ctr">
              <a:lnSpc>
                <a:spcPts val="2344"/>
              </a:lnSpc>
            </a:pPr>
            <a:r>
              <a:rPr lang="en-US" altLang="ja-JP" sz="4400" b="1" dirty="0" smtClean="0">
                <a:ln w="17780" cmpd="sng">
                  <a:noFill/>
                  <a:prstDash val="solid"/>
                  <a:miter lim="800000"/>
                </a:ln>
                <a:solidFill>
                  <a:schemeClr val="bg1"/>
                </a:solidFill>
                <a:latin typeface="HGP創英ﾌﾟﾚｾﾞﾝｽEB" pitchFamily="18" charset="-128"/>
                <a:ea typeface="HGP創英ﾌﾟﾚｾﾞﾝｽEB" pitchFamily="18" charset="-128"/>
              </a:rPr>
              <a:t>31</a:t>
            </a:r>
            <a:r>
              <a:rPr lang="en-US" altLang="ja-JP" sz="1600" b="1" dirty="0" smtClean="0">
                <a:ln w="17780" cmpd="sng">
                  <a:noFill/>
                  <a:prstDash val="solid"/>
                  <a:miter lim="800000"/>
                </a:ln>
                <a:solidFill>
                  <a:schemeClr val="bg1"/>
                </a:solidFill>
                <a:latin typeface="HGP創英ﾌﾟﾚｾﾞﾝｽEB" pitchFamily="18" charset="-128"/>
                <a:ea typeface="HGP創英ﾌﾟﾚｾﾞﾝｽEB" pitchFamily="18" charset="-128"/>
              </a:rPr>
              <a:t>(</a:t>
            </a:r>
            <a:r>
              <a:rPr lang="ja-JP" altLang="en-US" sz="1600" b="1" dirty="0" smtClean="0">
                <a:ln w="17780" cmpd="sng">
                  <a:noFill/>
                  <a:prstDash val="solid"/>
                  <a:miter lim="800000"/>
                </a:ln>
                <a:solidFill>
                  <a:schemeClr val="bg1"/>
                </a:solidFill>
                <a:latin typeface="HGP創英ﾌﾟﾚｾﾞﾝｽEB" pitchFamily="18" charset="-128"/>
                <a:ea typeface="HGP創英ﾌﾟﾚｾﾞﾝｽEB" pitchFamily="18" charset="-128"/>
              </a:rPr>
              <a:t>日</a:t>
            </a:r>
            <a:r>
              <a:rPr lang="en-US" altLang="ja-JP" sz="1600" b="1" dirty="0" smtClean="0">
                <a:ln w="17780" cmpd="sng">
                  <a:noFill/>
                  <a:prstDash val="solid"/>
                  <a:miter lim="800000"/>
                </a:ln>
                <a:solidFill>
                  <a:schemeClr val="bg1"/>
                </a:solidFill>
                <a:latin typeface="HGP創英ﾌﾟﾚｾﾞﾝｽEB" pitchFamily="18" charset="-128"/>
                <a:ea typeface="HGP創英ﾌﾟﾚｾﾞﾝｽEB" pitchFamily="18" charset="-128"/>
              </a:rPr>
              <a:t>)</a:t>
            </a:r>
            <a:r>
              <a:rPr lang="ja-JP" altLang="en-US" sz="1200" b="1" dirty="0" smtClean="0">
                <a:ln w="17780" cmpd="sng">
                  <a:noFill/>
                  <a:prstDash val="solid"/>
                  <a:miter lim="800000"/>
                </a:ln>
                <a:solidFill>
                  <a:schemeClr val="bg1"/>
                </a:solidFill>
                <a:latin typeface="HGP創英ﾌﾟﾚｾﾞﾝｽEB" pitchFamily="18" charset="-128"/>
                <a:ea typeface="HGP創英ﾌﾟﾚｾﾞﾝｽEB" pitchFamily="18" charset="-128"/>
              </a:rPr>
              <a:t> </a:t>
            </a:r>
            <a:r>
              <a:rPr lang="en-US" altLang="ja-JP" sz="1200" b="1" dirty="0" smtClean="0">
                <a:ln w="17780" cmpd="sng">
                  <a:noFill/>
                  <a:prstDash val="solid"/>
                  <a:miter lim="800000"/>
                </a:ln>
                <a:solidFill>
                  <a:schemeClr val="bg1"/>
                </a:solidFill>
                <a:latin typeface="HGP創英ﾌﾟﾚｾﾞﾝｽEB" pitchFamily="18" charset="-128"/>
                <a:ea typeface="HGP創英ﾌﾟﾚｾﾞﾝｽEB" pitchFamily="18" charset="-128"/>
              </a:rPr>
              <a:t> </a:t>
            </a:r>
            <a:r>
              <a:rPr lang="ja-JP" altLang="en-US" sz="1500" b="1" dirty="0" smtClean="0">
                <a:ln w="17780" cmpd="sng">
                  <a:noFill/>
                  <a:prstDash val="solid"/>
                  <a:miter lim="800000"/>
                </a:ln>
                <a:solidFill>
                  <a:schemeClr val="bg1"/>
                </a:solidFill>
                <a:latin typeface="HGP創英ﾌﾟﾚｾﾞﾝｽEB" pitchFamily="18" charset="-128"/>
                <a:ea typeface="HGP創英ﾌﾟﾚｾﾞﾝｽEB" pitchFamily="18" charset="-128"/>
              </a:rPr>
              <a:t>まで</a:t>
            </a:r>
            <a:r>
              <a:rPr lang="ja-JP" altLang="en-US" sz="2400" b="1" dirty="0" smtClean="0">
                <a:ln w="17780" cmpd="sng">
                  <a:noFill/>
                  <a:prstDash val="solid"/>
                  <a:miter lim="800000"/>
                </a:ln>
                <a:solidFill>
                  <a:schemeClr val="bg1"/>
                </a:solidFill>
                <a:latin typeface="ＤＦPOP2体W12" pitchFamily="1" charset="-128"/>
                <a:ea typeface="ＤＦPOP2体W12" pitchFamily="1" charset="-128"/>
              </a:rPr>
              <a:t> </a:t>
            </a:r>
            <a:endParaRPr lang="en-US" altLang="ja-JP" sz="2400" b="1" dirty="0" smtClean="0">
              <a:ln w="17780" cmpd="sng">
                <a:noFill/>
                <a:prstDash val="solid"/>
                <a:miter lim="800000"/>
              </a:ln>
              <a:solidFill>
                <a:schemeClr val="bg1"/>
              </a:solidFill>
              <a:latin typeface="ＤＦPOP2体W12" pitchFamily="1" charset="-128"/>
              <a:ea typeface="ＤＦPOP2体W12" pitchFamily="1" charset="-128"/>
            </a:endParaRPr>
          </a:p>
          <a:p>
            <a:pPr algn="ctr"/>
            <a:endParaRPr kumimoji="1" lang="ja-JP" altLang="en-US" dirty="0"/>
          </a:p>
        </p:txBody>
      </p:sp>
      <p:sp>
        <p:nvSpPr>
          <p:cNvPr id="58" name="正方形/長方形 57"/>
          <p:cNvSpPr/>
          <p:nvPr/>
        </p:nvSpPr>
        <p:spPr>
          <a:xfrm>
            <a:off x="5473031" y="8507705"/>
            <a:ext cx="1475952" cy="295379"/>
          </a:xfrm>
          <a:prstGeom prst="rect">
            <a:avLst/>
          </a:prstGeom>
        </p:spPr>
        <p:txBody>
          <a:bodyPr wrap="square" lIns="89324" tIns="44661" rIns="89324" bIns="44661">
            <a:spAutoFit/>
          </a:bodyPr>
          <a:lstStyle/>
          <a:p>
            <a:pPr>
              <a:lnSpc>
                <a:spcPts val="1563"/>
              </a:lnSpc>
            </a:pPr>
            <a:r>
              <a:rPr lang="ja-JP" altLang="en-US" sz="800" b="1" dirty="0" smtClean="0">
                <a:solidFill>
                  <a:schemeClr val="bg1"/>
                </a:solidFill>
                <a:latin typeface="+mn-ea"/>
              </a:rPr>
              <a:t>写真はすべてイメージです</a:t>
            </a:r>
            <a:r>
              <a:rPr lang="ja-JP" altLang="en-US" sz="1000" b="1" dirty="0" smtClean="0">
                <a:solidFill>
                  <a:schemeClr val="accent2">
                    <a:lumMod val="50000"/>
                  </a:schemeClr>
                </a:solidFill>
                <a:latin typeface="+mn-ea"/>
              </a:rPr>
              <a:t>      </a:t>
            </a:r>
            <a:endParaRPr lang="ja-JP" altLang="en-US" sz="1000" b="1" dirty="0">
              <a:solidFill>
                <a:schemeClr val="accent2">
                  <a:lumMod val="50000"/>
                </a:schemeClr>
              </a:solidFill>
              <a:latin typeface="+mn-ea"/>
            </a:endParaRPr>
          </a:p>
        </p:txBody>
      </p:sp>
      <p:pic>
        <p:nvPicPr>
          <p:cNvPr id="1026" name="Picture 2" descr="堀ノ内写真送付用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3136539" y="5078095"/>
            <a:ext cx="2804332" cy="3869005"/>
          </a:xfrm>
          <a:prstGeom prst="rect">
            <a:avLst/>
          </a:prstGeom>
          <a:ln>
            <a:noFill/>
          </a:ln>
          <a:effectLst>
            <a:softEdge rad="317500"/>
          </a:effec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1850355" y="6066780"/>
            <a:ext cx="1282204" cy="93610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2050" name="Picture 2" descr="http://t3.gstatic.com/images?q=tbn:ANd9GcQJGElruqn162dcjW-kUev3WnNw_ii7ZzCJBJGV4HC-ZY9JkZFM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5847660" y="7362924"/>
            <a:ext cx="957307" cy="100811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35" name="正方形/長方形 34"/>
          <p:cNvSpPr/>
          <p:nvPr/>
        </p:nvSpPr>
        <p:spPr>
          <a:xfrm>
            <a:off x="5652839" y="8155012"/>
            <a:ext cx="1330171" cy="378991"/>
          </a:xfrm>
          <a:prstGeom prst="rect">
            <a:avLst/>
          </a:prstGeom>
        </p:spPr>
        <p:txBody>
          <a:bodyPr wrap="square" lIns="89324" tIns="44661" rIns="89324" bIns="44661">
            <a:spAutoFit/>
          </a:bodyPr>
          <a:lstStyle/>
          <a:p>
            <a:pPr>
              <a:lnSpc>
                <a:spcPts val="1173"/>
              </a:lnSpc>
            </a:pPr>
            <a:r>
              <a:rPr lang="ja-JP" altLang="en-US" sz="900" dirty="0" smtClean="0">
                <a:solidFill>
                  <a:schemeClr val="bg1"/>
                </a:solidFill>
                <a:latin typeface="+mn-ea"/>
              </a:rPr>
              <a:t>いくつかの焼酎も</a:t>
            </a:r>
            <a:endParaRPr lang="en-US" altLang="ja-JP" sz="900" dirty="0" smtClean="0">
              <a:solidFill>
                <a:schemeClr val="bg1"/>
              </a:solidFill>
              <a:latin typeface="+mn-ea"/>
            </a:endParaRPr>
          </a:p>
          <a:p>
            <a:pPr>
              <a:lnSpc>
                <a:spcPts val="1173"/>
              </a:lnSpc>
            </a:pPr>
            <a:r>
              <a:rPr lang="ja-JP" altLang="en-US" sz="900" dirty="0" smtClean="0">
                <a:solidFill>
                  <a:schemeClr val="bg1"/>
                </a:solidFill>
                <a:latin typeface="+mn-ea"/>
              </a:rPr>
              <a:t>　　　　愉しめます</a:t>
            </a:r>
            <a:r>
              <a:rPr lang="ja-JP" altLang="en-US" sz="900" b="1" dirty="0" smtClean="0">
                <a:solidFill>
                  <a:schemeClr val="accent2">
                    <a:lumMod val="50000"/>
                  </a:schemeClr>
                </a:solidFill>
                <a:latin typeface="+mn-ea"/>
              </a:rPr>
              <a:t>    </a:t>
            </a:r>
            <a:endParaRPr lang="ja-JP" altLang="en-US" sz="900" b="1" dirty="0">
              <a:solidFill>
                <a:schemeClr val="accent2">
                  <a:lumMod val="50000"/>
                </a:schemeClr>
              </a:solidFill>
              <a:latin typeface="+mn-ea"/>
            </a:endParaRPr>
          </a:p>
        </p:txBody>
      </p:sp>
      <p:sp>
        <p:nvSpPr>
          <p:cNvPr id="49" name="タイトル 48"/>
          <p:cNvSpPr>
            <a:spLocks noGrp="1"/>
          </p:cNvSpPr>
          <p:nvPr>
            <p:ph type="ctrTitle"/>
          </p:nvPr>
        </p:nvSpPr>
        <p:spPr>
          <a:xfrm>
            <a:off x="1400326" y="3017464"/>
            <a:ext cx="5180666" cy="2258654"/>
          </a:xfrm>
        </p:spPr>
        <p:txBody>
          <a:bodyPr>
            <a:normAutofit/>
          </a:bodyPr>
          <a:lstStyle/>
          <a:p>
            <a:pPr algn="l">
              <a:lnSpc>
                <a:spcPts val="4396"/>
              </a:lnSpc>
            </a:pPr>
            <a:r>
              <a:rPr lang="ja-JP" altLang="en-US" sz="3200" b="1" dirty="0" smtClean="0">
                <a:ln w="38100" cmpd="sng">
                  <a:noFill/>
                  <a:prstDash val="solid"/>
                </a:ln>
                <a:solidFill>
                  <a:schemeClr val="bg1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HG正楷書体-PRO" pitchFamily="66" charset="-128"/>
                <a:ea typeface="HG正楷書体-PRO" pitchFamily="66" charset="-128"/>
              </a:rPr>
              <a:t> </a:t>
            </a:r>
            <a:r>
              <a:rPr lang="ja-JP" altLang="en-US" sz="6900" b="1" dirty="0" smtClean="0">
                <a:ln w="38100" cmpd="sng">
                  <a:noFill/>
                  <a:prstDash val="solid"/>
                </a:ln>
                <a:solidFill>
                  <a:schemeClr val="bg1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HG正楷書体-PRO" pitchFamily="66" charset="-128"/>
                <a:ea typeface="HG正楷書体-PRO" pitchFamily="66" charset="-128"/>
              </a:rPr>
              <a:t>弥生</a:t>
            </a:r>
            <a:r>
              <a:rPr lang="ja-JP" altLang="en-US" sz="4700" b="1" dirty="0" smtClean="0">
                <a:ln w="38100" cmpd="sng">
                  <a:noFill/>
                  <a:prstDash val="solid"/>
                </a:ln>
                <a:solidFill>
                  <a:schemeClr val="bg1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HG正楷書体-PRO" pitchFamily="66" charset="-128"/>
                <a:ea typeface="HG正楷書体-PRO" pitchFamily="66" charset="-128"/>
              </a:rPr>
              <a:t>の</a:t>
            </a:r>
            <a:r>
              <a:rPr lang="en-US" altLang="ja-JP" sz="6900" b="1" dirty="0" smtClean="0">
                <a:ln w="38100" cmpd="sng">
                  <a:noFill/>
                  <a:prstDash val="solid"/>
                </a:ln>
                <a:solidFill>
                  <a:schemeClr val="bg1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HG正楷書体-PRO" pitchFamily="66" charset="-128"/>
                <a:ea typeface="HG正楷書体-PRO" pitchFamily="66" charset="-128"/>
              </a:rPr>
              <a:t>2</a:t>
            </a:r>
            <a:r>
              <a:rPr lang="ja-JP" altLang="en-US" sz="6900" b="1" dirty="0" smtClean="0">
                <a:ln w="38100" cmpd="sng">
                  <a:noFill/>
                  <a:prstDash val="solid"/>
                </a:ln>
                <a:solidFill>
                  <a:schemeClr val="bg1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HG正楷書体-PRO" pitchFamily="66" charset="-128"/>
                <a:ea typeface="HG正楷書体-PRO" pitchFamily="66" charset="-128"/>
              </a:rPr>
              <a:t>大</a:t>
            </a:r>
            <a:r>
              <a:rPr lang="en-US" altLang="ja-JP" sz="8600" b="1" dirty="0" smtClean="0">
                <a:ln w="38100" cmpd="sng">
                  <a:noFill/>
                  <a:prstDash val="solid"/>
                </a:ln>
                <a:solidFill>
                  <a:schemeClr val="bg1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HG正楷書体-PRO" pitchFamily="66" charset="-128"/>
                <a:ea typeface="HG正楷書体-PRO" pitchFamily="66" charset="-128"/>
              </a:rPr>
              <a:t/>
            </a:r>
            <a:br>
              <a:rPr lang="en-US" altLang="ja-JP" sz="8600" b="1" dirty="0" smtClean="0">
                <a:ln w="38100" cmpd="sng">
                  <a:noFill/>
                  <a:prstDash val="solid"/>
                </a:ln>
                <a:solidFill>
                  <a:schemeClr val="bg1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HG正楷書体-PRO" pitchFamily="66" charset="-128"/>
                <a:ea typeface="HG正楷書体-PRO" pitchFamily="66" charset="-128"/>
              </a:rPr>
            </a:br>
            <a:r>
              <a:rPr lang="en-US" altLang="ja-JP" sz="8600" b="1" dirty="0" smtClean="0">
                <a:ln w="38100" cmpd="sng">
                  <a:noFill/>
                  <a:prstDash val="solid"/>
                </a:ln>
                <a:solidFill>
                  <a:schemeClr val="bg1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HG正楷書体-PRO" pitchFamily="66" charset="-128"/>
                <a:ea typeface="HG正楷書体-PRO" pitchFamily="66" charset="-128"/>
              </a:rPr>
              <a:t>  </a:t>
            </a:r>
            <a:br>
              <a:rPr lang="en-US" altLang="ja-JP" sz="8600" b="1" dirty="0" smtClean="0">
                <a:ln w="38100" cmpd="sng">
                  <a:noFill/>
                  <a:prstDash val="solid"/>
                </a:ln>
                <a:solidFill>
                  <a:schemeClr val="bg1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HG正楷書体-PRO" pitchFamily="66" charset="-128"/>
                <a:ea typeface="HG正楷書体-PRO" pitchFamily="66" charset="-128"/>
              </a:rPr>
            </a:br>
            <a:r>
              <a:rPr lang="en-US" altLang="ja-JP" sz="8600" b="1" dirty="0" smtClean="0">
                <a:ln w="38100" cmpd="sng">
                  <a:noFill/>
                  <a:prstDash val="solid"/>
                </a:ln>
                <a:solidFill>
                  <a:schemeClr val="bg1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HG正楷書体-PRO" pitchFamily="66" charset="-128"/>
                <a:ea typeface="HG正楷書体-PRO" pitchFamily="66" charset="-128"/>
              </a:rPr>
              <a:t> </a:t>
            </a:r>
            <a:r>
              <a:rPr lang="ja-JP" altLang="en-US" sz="6900" b="1" dirty="0" smtClean="0">
                <a:ln w="38100" cmpd="sng">
                  <a:noFill/>
                  <a:prstDash val="solid"/>
                </a:ln>
                <a:solidFill>
                  <a:schemeClr val="bg1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HG正楷書体-PRO" pitchFamily="66" charset="-128"/>
                <a:ea typeface="HG正楷書体-PRO" pitchFamily="66" charset="-128"/>
              </a:rPr>
              <a:t>イベント</a:t>
            </a:r>
            <a:endParaRPr lang="ja-JP" altLang="en-US" sz="6900" dirty="0"/>
          </a:p>
        </p:txBody>
      </p:sp>
      <p:pic>
        <p:nvPicPr>
          <p:cNvPr id="2065" name="Picture 17" descr="sd03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6372919" y="5952569"/>
            <a:ext cx="1008112" cy="76228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2067" name="Picture 19" descr="キリン　 一番搾り とれたてホップ　中瓶500ml　20本入り1ケース"/>
          <p:cNvPicPr>
            <a:picLocks noChangeAspect="1" noChangeArrowheads="1"/>
          </p:cNvPicPr>
          <p:nvPr/>
        </p:nvPicPr>
        <p:blipFill>
          <a:blip r:embed="rId13" cstate="print"/>
          <a:srcRect l="38518" t="17508" r="38722" b="17712"/>
          <a:stretch>
            <a:fillRect/>
          </a:stretch>
        </p:blipFill>
        <p:spPr bwMode="auto">
          <a:xfrm>
            <a:off x="374435" y="5778748"/>
            <a:ext cx="453868" cy="130236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33" name="正方形/長方形 32"/>
          <p:cNvSpPr/>
          <p:nvPr/>
        </p:nvSpPr>
        <p:spPr>
          <a:xfrm>
            <a:off x="612279" y="5145589"/>
            <a:ext cx="6456966" cy="951969"/>
          </a:xfrm>
          <a:prstGeom prst="rect">
            <a:avLst/>
          </a:prstGeom>
        </p:spPr>
        <p:txBody>
          <a:bodyPr wrap="square" lIns="89324" tIns="44661" rIns="89324" bIns="44661">
            <a:spAutoFit/>
          </a:bodyPr>
          <a:lstStyle/>
          <a:p>
            <a:r>
              <a:rPr lang="ja-JP" altLang="en-US" sz="5600" dirty="0" smtClean="0">
                <a:ln w="19050">
                  <a:solidFill>
                    <a:srgbClr val="FFFF99"/>
                  </a:solidFill>
                </a:ln>
                <a:solidFill>
                  <a:schemeClr val="accent2">
                    <a:lumMod val="50000"/>
                  </a:schemeClr>
                </a:solidFill>
                <a:latin typeface="HGP創英角ﾎﾟｯﾌﾟ体" pitchFamily="50" charset="-128"/>
                <a:ea typeface="HGP創英角ﾎﾟｯﾌﾟ体" pitchFamily="50" charset="-128"/>
              </a:rPr>
              <a:t>初春のビア・パーティ</a:t>
            </a:r>
            <a:endParaRPr lang="en-US" altLang="ja-JP" sz="5600" dirty="0" smtClean="0">
              <a:ln w="19050">
                <a:solidFill>
                  <a:srgbClr val="FFFF99"/>
                </a:solidFill>
              </a:ln>
              <a:solidFill>
                <a:schemeClr val="accent2">
                  <a:lumMod val="50000"/>
                </a:schemeClr>
              </a:solidFill>
              <a:latin typeface="HGP創英角ﾎﾟｯﾌﾟ体" pitchFamily="50" charset="-128"/>
              <a:ea typeface="HGP創英角ﾎﾟｯﾌﾟ体" pitchFamily="50" charset="-128"/>
            </a:endParaRPr>
          </a:p>
        </p:txBody>
      </p:sp>
      <p:sp>
        <p:nvSpPr>
          <p:cNvPr id="55" name="正方形/長方形 54"/>
          <p:cNvSpPr/>
          <p:nvPr/>
        </p:nvSpPr>
        <p:spPr>
          <a:xfrm>
            <a:off x="828303" y="8515052"/>
            <a:ext cx="6624736" cy="1167412"/>
          </a:xfrm>
          <a:prstGeom prst="rect">
            <a:avLst/>
          </a:prstGeom>
        </p:spPr>
        <p:txBody>
          <a:bodyPr wrap="square" lIns="89324" tIns="44661" rIns="89324" bIns="44661">
            <a:spAutoFit/>
          </a:bodyPr>
          <a:lstStyle/>
          <a:p>
            <a:pPr>
              <a:lnSpc>
                <a:spcPts val="1563"/>
              </a:lnSpc>
            </a:pPr>
            <a:endParaRPr lang="en-US" altLang="ja-JP" sz="2700" b="1" dirty="0" smtClean="0">
              <a:solidFill>
                <a:srgbClr val="FF0000"/>
              </a:solidFill>
              <a:latin typeface="+mn-ea"/>
            </a:endParaRPr>
          </a:p>
          <a:p>
            <a:pPr>
              <a:lnSpc>
                <a:spcPts val="1563"/>
              </a:lnSpc>
            </a:pPr>
            <a:r>
              <a:rPr lang="ja-JP" altLang="en-US" sz="2400" b="1" dirty="0" smtClean="0">
                <a:solidFill>
                  <a:srgbClr val="FF0000"/>
                </a:solidFill>
                <a:latin typeface="HGP創英角ﾎﾟｯﾌﾟ体" pitchFamily="50" charset="-128"/>
                <a:ea typeface="HGP創英角ﾎﾟｯﾌﾟ体" pitchFamily="50" charset="-128"/>
              </a:rPr>
              <a:t>場所： </a:t>
            </a:r>
            <a:r>
              <a:rPr lang="en-US" altLang="ja-JP" sz="2400" b="1" dirty="0" smtClean="0">
                <a:solidFill>
                  <a:srgbClr val="FF0000"/>
                </a:solidFill>
                <a:latin typeface="HGP創英角ﾎﾟｯﾌﾟ体" pitchFamily="50" charset="-128"/>
                <a:ea typeface="HGP創英角ﾎﾟｯﾌﾟ体" pitchFamily="50" charset="-128"/>
              </a:rPr>
              <a:t>2</a:t>
            </a:r>
            <a:r>
              <a:rPr lang="ja-JP" altLang="en-US" sz="2400" b="1" dirty="0" smtClean="0">
                <a:solidFill>
                  <a:srgbClr val="FF0000"/>
                </a:solidFill>
                <a:latin typeface="HGP創英角ﾎﾟｯﾌﾟ体" pitchFamily="50" charset="-128"/>
                <a:ea typeface="HGP創英角ﾎﾟｯﾌﾟ体" pitchFamily="50" charset="-128"/>
              </a:rPr>
              <a:t>階</a:t>
            </a:r>
            <a:r>
              <a:rPr lang="en-US" altLang="ja-JP" sz="2700" b="1" dirty="0" smtClean="0">
                <a:solidFill>
                  <a:srgbClr val="FF0000"/>
                </a:solidFill>
                <a:latin typeface="HGP創英角ﾎﾟｯﾌﾟ体" pitchFamily="50" charset="-128"/>
                <a:ea typeface="HGP創英角ﾎﾟｯﾌﾟ体" pitchFamily="50" charset="-128"/>
              </a:rPr>
              <a:t> </a:t>
            </a:r>
            <a:r>
              <a:rPr lang="ja-JP" altLang="en-US" sz="2700" b="1" dirty="0" smtClean="0">
                <a:solidFill>
                  <a:srgbClr val="FF0000"/>
                </a:solidFill>
                <a:latin typeface="HGP創英角ﾎﾟｯﾌﾟ体" pitchFamily="50" charset="-128"/>
                <a:ea typeface="HGP創英角ﾎﾟｯﾌﾟ体" pitchFamily="50" charset="-128"/>
              </a:rPr>
              <a:t>交流ホール　</a:t>
            </a:r>
            <a:r>
              <a:rPr lang="ja-JP" altLang="en-US" sz="1400" b="1" dirty="0" smtClean="0">
                <a:solidFill>
                  <a:srgbClr val="FF0000"/>
                </a:solidFill>
                <a:latin typeface="HGP創英角ﾎﾟｯﾌﾟ体" pitchFamily="50" charset="-128"/>
                <a:ea typeface="HGP創英角ﾎﾟｯﾌﾟ体" pitchFamily="50" charset="-128"/>
              </a:rPr>
              <a:t>着席ビュッフェ料理＆飲み放題＆ショー</a:t>
            </a:r>
            <a:endParaRPr lang="en-US" altLang="ja-JP" sz="1400" b="1" dirty="0" smtClean="0">
              <a:solidFill>
                <a:srgbClr val="FF0000"/>
              </a:solidFill>
              <a:latin typeface="HGP創英角ﾎﾟｯﾌﾟ体" pitchFamily="50" charset="-128"/>
              <a:ea typeface="HGP創英角ﾎﾟｯﾌﾟ体" pitchFamily="50" charset="-128"/>
            </a:endParaRPr>
          </a:p>
          <a:p>
            <a:pPr>
              <a:lnSpc>
                <a:spcPts val="1563"/>
              </a:lnSpc>
            </a:pPr>
            <a:endParaRPr lang="en-US" altLang="ja-JP" sz="1400" b="1" dirty="0" smtClean="0">
              <a:solidFill>
                <a:srgbClr val="FF0000"/>
              </a:solidFill>
              <a:latin typeface="HGP創英角ﾎﾟｯﾌﾟ体" pitchFamily="50" charset="-128"/>
              <a:ea typeface="HGP創英角ﾎﾟｯﾌﾟ体" pitchFamily="50" charset="-128"/>
            </a:endParaRPr>
          </a:p>
          <a:p>
            <a:pPr>
              <a:lnSpc>
                <a:spcPts val="1563"/>
              </a:lnSpc>
            </a:pPr>
            <a:r>
              <a:rPr lang="ja-JP" altLang="en-US" sz="2400" b="1" dirty="0" smtClean="0">
                <a:solidFill>
                  <a:srgbClr val="FF0000"/>
                </a:solidFill>
                <a:latin typeface="HGP創英角ﾎﾟｯﾌﾟ体" pitchFamily="50" charset="-128"/>
                <a:ea typeface="HGP創英角ﾎﾟｯﾌﾟ体" pitchFamily="50" charset="-128"/>
              </a:rPr>
              <a:t> 　前売りチケット</a:t>
            </a:r>
            <a:r>
              <a:rPr lang="ja-JP" altLang="en-US" sz="1000" b="1" dirty="0" smtClean="0">
                <a:solidFill>
                  <a:srgbClr val="FF0000"/>
                </a:solidFill>
                <a:latin typeface="HGP創英角ﾎﾟｯﾌﾟ体" pitchFamily="50" charset="-128"/>
                <a:ea typeface="HGP創英角ﾎﾟｯﾌﾟ体" pitchFamily="50" charset="-128"/>
              </a:rPr>
              <a:t>　 </a:t>
            </a:r>
            <a:r>
              <a:rPr lang="en-US" altLang="ja-JP" sz="3200" b="1" dirty="0" smtClean="0">
                <a:solidFill>
                  <a:srgbClr val="FF0000"/>
                </a:solidFill>
                <a:latin typeface="HGP創英角ﾎﾟｯﾌﾟ体" pitchFamily="50" charset="-128"/>
                <a:ea typeface="HGP創英角ﾎﾟｯﾌﾟ体" pitchFamily="50" charset="-128"/>
              </a:rPr>
              <a:t>4,000</a:t>
            </a:r>
            <a:r>
              <a:rPr lang="ja-JP" altLang="en-US" sz="2700" b="1" dirty="0" smtClean="0">
                <a:solidFill>
                  <a:srgbClr val="FF0000"/>
                </a:solidFill>
                <a:latin typeface="HGP創英角ﾎﾟｯﾌﾟ体" pitchFamily="50" charset="-128"/>
                <a:ea typeface="HGP創英角ﾎﾟｯﾌﾟ体" pitchFamily="50" charset="-128"/>
              </a:rPr>
              <a:t>円 </a:t>
            </a:r>
            <a:r>
              <a:rPr lang="en-US" altLang="ja-JP" sz="1500" b="1" dirty="0" smtClean="0">
                <a:solidFill>
                  <a:srgbClr val="FF0000"/>
                </a:solidFill>
                <a:latin typeface="HGP創英角ﾎﾟｯﾌﾟ体" pitchFamily="50" charset="-128"/>
                <a:ea typeface="HGP創英角ﾎﾟｯﾌﾟ体" pitchFamily="50" charset="-128"/>
              </a:rPr>
              <a:t>(</a:t>
            </a:r>
            <a:r>
              <a:rPr lang="ja-JP" altLang="en-US" sz="1500" b="1" dirty="0" smtClean="0">
                <a:solidFill>
                  <a:srgbClr val="FF0000"/>
                </a:solidFill>
                <a:latin typeface="HGP創英角ﾎﾟｯﾌﾟ体" pitchFamily="50" charset="-128"/>
                <a:ea typeface="HGP創英角ﾎﾟｯﾌﾟ体" pitchFamily="50" charset="-128"/>
              </a:rPr>
              <a:t>食事･飲物・ショー代込）</a:t>
            </a:r>
            <a:endParaRPr lang="en-US" altLang="ja-JP" sz="1500" b="1" dirty="0" smtClean="0">
              <a:solidFill>
                <a:srgbClr val="FF0000"/>
              </a:solidFill>
              <a:latin typeface="HGP創英角ﾎﾟｯﾌﾟ体" pitchFamily="50" charset="-128"/>
              <a:ea typeface="HGP創英角ﾎﾟｯﾌﾟ体" pitchFamily="50" charset="-128"/>
            </a:endParaRPr>
          </a:p>
          <a:p>
            <a:pPr>
              <a:lnSpc>
                <a:spcPts val="2000"/>
              </a:lnSpc>
            </a:pPr>
            <a:r>
              <a:rPr lang="en-US" altLang="ja-JP" sz="2000" b="1" dirty="0" smtClean="0">
                <a:solidFill>
                  <a:srgbClr val="FF0000"/>
                </a:solidFill>
                <a:latin typeface="+mn-ea"/>
              </a:rPr>
              <a:t>       </a:t>
            </a:r>
            <a:r>
              <a:rPr lang="ja-JP" altLang="en-US" sz="1400" b="1" dirty="0" smtClean="0">
                <a:solidFill>
                  <a:srgbClr val="FF0000"/>
                </a:solidFill>
                <a:latin typeface="HG創英角ﾎﾟｯﾌﾟ体" pitchFamily="49" charset="-128"/>
                <a:ea typeface="HG創英角ﾎﾟｯﾌﾟ体" pitchFamily="49" charset="-128"/>
              </a:rPr>
              <a:t>協賛　キリンビールマーケティング㈱・アサヒビール㈱</a:t>
            </a:r>
            <a:r>
              <a:rPr lang="ja-JP" altLang="en-US" sz="1000" b="1" dirty="0" smtClean="0">
                <a:solidFill>
                  <a:srgbClr val="FF0000"/>
                </a:solidFill>
                <a:latin typeface="+mn-ea"/>
              </a:rPr>
              <a:t>    　 </a:t>
            </a:r>
            <a:endParaRPr lang="ja-JP" altLang="en-US" sz="1000" b="1" dirty="0">
              <a:solidFill>
                <a:srgbClr val="FF0000"/>
              </a:solidFill>
              <a:latin typeface="+mn-ea"/>
            </a:endParaRPr>
          </a:p>
        </p:txBody>
      </p:sp>
      <p:sp>
        <p:nvSpPr>
          <p:cNvPr id="34" name="正方形/長方形 33"/>
          <p:cNvSpPr/>
          <p:nvPr/>
        </p:nvSpPr>
        <p:spPr>
          <a:xfrm>
            <a:off x="3348583" y="7440360"/>
            <a:ext cx="2376264" cy="1218708"/>
          </a:xfrm>
          <a:prstGeom prst="rect">
            <a:avLst/>
          </a:prstGeom>
        </p:spPr>
        <p:txBody>
          <a:bodyPr wrap="square" lIns="89324" tIns="44661" rIns="89324" bIns="44661">
            <a:spAutoFit/>
          </a:bodyPr>
          <a:lstStyle/>
          <a:p>
            <a:pPr>
              <a:lnSpc>
                <a:spcPts val="977"/>
              </a:lnSpc>
            </a:pPr>
            <a:r>
              <a:rPr lang="ja-JP" altLang="en-US" sz="1000" b="1" dirty="0" smtClean="0">
                <a:solidFill>
                  <a:schemeClr val="bg1"/>
                </a:solidFill>
                <a:latin typeface="HGSｺﾞｼｯｸM" pitchFamily="50" charset="-128"/>
                <a:ea typeface="HGSｺﾞｼｯｸM" pitchFamily="50" charset="-128"/>
              </a:rPr>
              <a:t>堀内孝雄のソックリさん</a:t>
            </a:r>
            <a:endParaRPr lang="en-US" altLang="ja-JP" sz="1000" b="1" dirty="0" smtClean="0">
              <a:solidFill>
                <a:schemeClr val="bg1"/>
              </a:solidFill>
              <a:latin typeface="HGSｺﾞｼｯｸM" pitchFamily="50" charset="-128"/>
              <a:ea typeface="HGSｺﾞｼｯｸM" pitchFamily="50" charset="-128"/>
            </a:endParaRPr>
          </a:p>
          <a:p>
            <a:pPr>
              <a:lnSpc>
                <a:spcPts val="1300"/>
              </a:lnSpc>
            </a:pPr>
            <a:r>
              <a:rPr lang="ja-JP" altLang="en-US" sz="1000" b="1" dirty="0" smtClean="0">
                <a:solidFill>
                  <a:schemeClr val="bg1"/>
                </a:solidFill>
                <a:latin typeface="HGSｺﾞｼｯｸM" pitchFamily="50" charset="-128"/>
                <a:ea typeface="HGSｺﾞｼｯｸM" pitchFamily="50" charset="-128"/>
              </a:rPr>
              <a:t>　　　　</a:t>
            </a:r>
            <a:r>
              <a:rPr lang="ja-JP" altLang="en-US" sz="1200" b="1" dirty="0" smtClean="0">
                <a:solidFill>
                  <a:srgbClr val="0000FF"/>
                </a:solidFill>
                <a:latin typeface="HGSｺﾞｼｯｸM" pitchFamily="50" charset="-128"/>
                <a:ea typeface="HGSｺﾞｼｯｸM" pitchFamily="50" charset="-128"/>
              </a:rPr>
              <a:t>堀之内孝雄</a:t>
            </a:r>
            <a:r>
              <a:rPr lang="ja-JP" altLang="en-US" sz="1000" b="1" dirty="0" smtClean="0">
                <a:solidFill>
                  <a:schemeClr val="bg1"/>
                </a:solidFill>
                <a:latin typeface="HGSｺﾞｼｯｸM" pitchFamily="50" charset="-128"/>
                <a:ea typeface="HGSｺﾞｼｯｸM" pitchFamily="50" charset="-128"/>
              </a:rPr>
              <a:t>さんも登場</a:t>
            </a:r>
            <a:endParaRPr lang="en-US" altLang="ja-JP" sz="1000" b="1" dirty="0" smtClean="0">
              <a:solidFill>
                <a:schemeClr val="bg1"/>
              </a:solidFill>
              <a:latin typeface="HGSｺﾞｼｯｸM" pitchFamily="50" charset="-128"/>
              <a:ea typeface="HGSｺﾞｼｯｸM" pitchFamily="50" charset="-128"/>
            </a:endParaRPr>
          </a:p>
          <a:p>
            <a:pPr>
              <a:lnSpc>
                <a:spcPts val="500"/>
              </a:lnSpc>
            </a:pPr>
            <a:endParaRPr lang="en-US" altLang="ja-JP" sz="1000" dirty="0" smtClean="0">
              <a:solidFill>
                <a:schemeClr val="bg1"/>
              </a:solidFill>
              <a:latin typeface="HGSｺﾞｼｯｸM" pitchFamily="50" charset="-128"/>
              <a:ea typeface="HGSｺﾞｼｯｸM" pitchFamily="50" charset="-128"/>
            </a:endParaRPr>
          </a:p>
          <a:p>
            <a:pPr>
              <a:lnSpc>
                <a:spcPts val="977"/>
              </a:lnSpc>
            </a:pPr>
            <a:r>
              <a:rPr lang="ja-JP" altLang="en-US" sz="1000" dirty="0" smtClean="0">
                <a:solidFill>
                  <a:schemeClr val="bg1"/>
                </a:solidFill>
                <a:latin typeface="HGSｺﾞｼｯｸM" pitchFamily="50" charset="-128"/>
                <a:ea typeface="HGSｺﾞｼｯｸM" pitchFamily="50" charset="-128"/>
              </a:rPr>
              <a:t>フジ</a:t>
            </a:r>
            <a:r>
              <a:rPr lang="en-US" altLang="ja-JP" sz="1000" dirty="0" smtClean="0">
                <a:solidFill>
                  <a:schemeClr val="bg1"/>
                </a:solidFill>
                <a:latin typeface="HGSｺﾞｼｯｸM" pitchFamily="50" charset="-128"/>
                <a:ea typeface="HGSｺﾞｼｯｸM" pitchFamily="50" charset="-128"/>
              </a:rPr>
              <a:t>TV</a:t>
            </a:r>
            <a:r>
              <a:rPr lang="ja-JP" altLang="en-US" sz="1000" dirty="0" smtClean="0">
                <a:solidFill>
                  <a:schemeClr val="bg1"/>
                </a:solidFill>
                <a:latin typeface="HGSｺﾞｼｯｸM" pitchFamily="50" charset="-128"/>
                <a:ea typeface="HGSｺﾞｼｯｸM" pitchFamily="50" charset="-128"/>
              </a:rPr>
              <a:t>　</a:t>
            </a:r>
            <a:endParaRPr lang="en-US" altLang="ja-JP" sz="1000" dirty="0" smtClean="0">
              <a:solidFill>
                <a:schemeClr val="bg1"/>
              </a:solidFill>
              <a:latin typeface="HGSｺﾞｼｯｸM" pitchFamily="50" charset="-128"/>
              <a:ea typeface="HGSｺﾞｼｯｸM" pitchFamily="50" charset="-128"/>
            </a:endParaRPr>
          </a:p>
          <a:p>
            <a:pPr>
              <a:lnSpc>
                <a:spcPts val="977"/>
              </a:lnSpc>
            </a:pPr>
            <a:r>
              <a:rPr lang="ja-JP" altLang="en-US" sz="1000" dirty="0" smtClean="0">
                <a:solidFill>
                  <a:schemeClr val="bg1"/>
                </a:solidFill>
                <a:latin typeface="HGSｺﾞｼｯｸM" pitchFamily="50" charset="-128"/>
                <a:ea typeface="HGSｺﾞｼｯｸM" pitchFamily="50" charset="-128"/>
              </a:rPr>
              <a:t>史上最強～顔も声もご本人と一緒！～</a:t>
            </a:r>
            <a:br>
              <a:rPr lang="ja-JP" altLang="en-US" sz="1000" dirty="0" smtClean="0">
                <a:solidFill>
                  <a:schemeClr val="bg1"/>
                </a:solidFill>
                <a:latin typeface="HGSｺﾞｼｯｸM" pitchFamily="50" charset="-128"/>
                <a:ea typeface="HGSｺﾞｼｯｸM" pitchFamily="50" charset="-128"/>
              </a:rPr>
            </a:br>
            <a:r>
              <a:rPr lang="ja-JP" altLang="en-US" sz="1000" dirty="0" smtClean="0">
                <a:solidFill>
                  <a:schemeClr val="bg1"/>
                </a:solidFill>
                <a:latin typeface="HGSｺﾞｼｯｸM" pitchFamily="50" charset="-128"/>
                <a:ea typeface="HGSｺﾞｼｯｸM" pitchFamily="50" charset="-128"/>
              </a:rPr>
              <a:t>爆笑そっくりものまね紅白歌合戦</a:t>
            </a:r>
            <a:endParaRPr lang="en-US" altLang="ja-JP" sz="1000" dirty="0" smtClean="0">
              <a:solidFill>
                <a:schemeClr val="bg1"/>
              </a:solidFill>
              <a:latin typeface="HGSｺﾞｼｯｸM" pitchFamily="50" charset="-128"/>
              <a:ea typeface="HGSｺﾞｼｯｸM" pitchFamily="50" charset="-128"/>
            </a:endParaRPr>
          </a:p>
          <a:p>
            <a:pPr>
              <a:lnSpc>
                <a:spcPts val="977"/>
              </a:lnSpc>
            </a:pPr>
            <a:r>
              <a:rPr lang="ja-JP" altLang="en-US" sz="1000" dirty="0" smtClean="0">
                <a:solidFill>
                  <a:schemeClr val="bg1"/>
                </a:solidFill>
                <a:latin typeface="HGSｺﾞｼｯｸM" pitchFamily="50" charset="-128"/>
                <a:ea typeface="HGSｺﾞｼｯｸM" pitchFamily="50" charset="-128"/>
              </a:rPr>
              <a:t>スペシャル　平成</a:t>
            </a:r>
            <a:r>
              <a:rPr lang="en-US" altLang="ja-JP" sz="1000" dirty="0" smtClean="0">
                <a:solidFill>
                  <a:schemeClr val="bg1"/>
                </a:solidFill>
                <a:latin typeface="HGSｺﾞｼｯｸM" pitchFamily="50" charset="-128"/>
                <a:ea typeface="HGSｺﾞｼｯｸM" pitchFamily="50" charset="-128"/>
              </a:rPr>
              <a:t>24</a:t>
            </a:r>
            <a:r>
              <a:rPr lang="ja-JP" altLang="en-US" sz="1000" dirty="0" smtClean="0">
                <a:solidFill>
                  <a:schemeClr val="bg1"/>
                </a:solidFill>
                <a:latin typeface="HGSｺﾞｼｯｸM" pitchFamily="50" charset="-128"/>
                <a:ea typeface="HGSｺﾞｼｯｸM" pitchFamily="50" charset="-128"/>
              </a:rPr>
              <a:t>年</a:t>
            </a:r>
            <a:r>
              <a:rPr lang="en-US" altLang="ja-JP" sz="1000" dirty="0" smtClean="0">
                <a:solidFill>
                  <a:schemeClr val="bg1"/>
                </a:solidFill>
                <a:latin typeface="HGSｺﾞｼｯｸM" pitchFamily="50" charset="-128"/>
                <a:ea typeface="HGSｺﾞｼｯｸM" pitchFamily="50" charset="-128"/>
              </a:rPr>
              <a:t>2</a:t>
            </a:r>
            <a:r>
              <a:rPr lang="ja-JP" altLang="en-US" sz="1000" dirty="0" smtClean="0">
                <a:solidFill>
                  <a:schemeClr val="bg1"/>
                </a:solidFill>
                <a:latin typeface="HGSｺﾞｼｯｸM" pitchFamily="50" charset="-128"/>
                <a:ea typeface="HGSｺﾞｼｯｸM" pitchFamily="50" charset="-128"/>
              </a:rPr>
              <a:t>月</a:t>
            </a:r>
            <a:r>
              <a:rPr lang="en-US" altLang="ja-JP" sz="1000" dirty="0" smtClean="0">
                <a:solidFill>
                  <a:schemeClr val="bg1"/>
                </a:solidFill>
                <a:latin typeface="HGSｺﾞｼｯｸM" pitchFamily="50" charset="-128"/>
                <a:ea typeface="HGSｺﾞｼｯｸM" pitchFamily="50" charset="-128"/>
              </a:rPr>
              <a:t>24</a:t>
            </a:r>
            <a:r>
              <a:rPr lang="ja-JP" altLang="en-US" sz="1000" dirty="0" smtClean="0">
                <a:solidFill>
                  <a:schemeClr val="bg1"/>
                </a:solidFill>
                <a:latin typeface="HGSｺﾞｼｯｸM" pitchFamily="50" charset="-128"/>
                <a:ea typeface="HGSｺﾞｼｯｸM" pitchFamily="50" charset="-128"/>
              </a:rPr>
              <a:t>日</a:t>
            </a:r>
            <a:endParaRPr lang="en-US" altLang="ja-JP" sz="1000" dirty="0" smtClean="0">
              <a:solidFill>
                <a:schemeClr val="bg1"/>
              </a:solidFill>
              <a:latin typeface="HGSｺﾞｼｯｸM" pitchFamily="50" charset="-128"/>
              <a:ea typeface="HGSｺﾞｼｯｸM" pitchFamily="50" charset="-128"/>
            </a:endParaRPr>
          </a:p>
          <a:p>
            <a:pPr>
              <a:lnSpc>
                <a:spcPts val="977"/>
              </a:lnSpc>
            </a:pPr>
            <a:r>
              <a:rPr lang="ja-JP" altLang="en-US" sz="1000" dirty="0" smtClean="0">
                <a:solidFill>
                  <a:schemeClr val="bg1"/>
                </a:solidFill>
                <a:latin typeface="HGSｺﾞｼｯｸM" pitchFamily="50" charset="-128"/>
                <a:ea typeface="HGSｺﾞｼｯｸM" pitchFamily="50" charset="-128"/>
              </a:rPr>
              <a:t>オンエア　</a:t>
            </a:r>
            <a:r>
              <a:rPr lang="en-US" altLang="ja-JP" sz="1000" dirty="0" smtClean="0">
                <a:solidFill>
                  <a:schemeClr val="bg1"/>
                </a:solidFill>
                <a:latin typeface="HGSｺﾞｼｯｸM" pitchFamily="50" charset="-128"/>
                <a:ea typeface="HGSｺﾞｼｯｸM" pitchFamily="50" charset="-128"/>
              </a:rPr>
              <a:t>19</a:t>
            </a:r>
            <a:r>
              <a:rPr lang="ja-JP" altLang="en-US" sz="1000" dirty="0" smtClean="0">
                <a:solidFill>
                  <a:schemeClr val="bg1"/>
                </a:solidFill>
                <a:latin typeface="HGSｺﾞｼｯｸM" pitchFamily="50" charset="-128"/>
                <a:ea typeface="HGSｺﾞｼｯｸM" pitchFamily="50" charset="-128"/>
              </a:rPr>
              <a:t>：</a:t>
            </a:r>
            <a:r>
              <a:rPr lang="en-US" altLang="ja-JP" sz="1000" dirty="0" smtClean="0">
                <a:solidFill>
                  <a:schemeClr val="bg1"/>
                </a:solidFill>
                <a:latin typeface="HGSｺﾞｼｯｸM" pitchFamily="50" charset="-128"/>
                <a:ea typeface="HGSｺﾞｼｯｸM" pitchFamily="50" charset="-128"/>
              </a:rPr>
              <a:t>00</a:t>
            </a:r>
            <a:r>
              <a:rPr lang="ja-JP" altLang="en-US" sz="1000" dirty="0" smtClean="0">
                <a:solidFill>
                  <a:schemeClr val="bg1"/>
                </a:solidFill>
                <a:latin typeface="HGSｺﾞｼｯｸM" pitchFamily="50" charset="-128"/>
                <a:ea typeface="HGSｺﾞｼｯｸM" pitchFamily="50" charset="-128"/>
              </a:rPr>
              <a:t>～</a:t>
            </a:r>
            <a:r>
              <a:rPr lang="en-US" altLang="ja-JP" sz="1000" dirty="0" smtClean="0">
                <a:solidFill>
                  <a:schemeClr val="bg1"/>
                </a:solidFill>
                <a:latin typeface="HGSｺﾞｼｯｸM" pitchFamily="50" charset="-128"/>
                <a:ea typeface="HGSｺﾞｼｯｸM" pitchFamily="50" charset="-128"/>
              </a:rPr>
              <a:t>20</a:t>
            </a:r>
            <a:r>
              <a:rPr lang="ja-JP" altLang="en-US" sz="1000" dirty="0" smtClean="0">
                <a:solidFill>
                  <a:schemeClr val="bg1"/>
                </a:solidFill>
                <a:latin typeface="HGSｺﾞｼｯｸM" pitchFamily="50" charset="-128"/>
                <a:ea typeface="HGSｺﾞｼｯｸM" pitchFamily="50" charset="-128"/>
              </a:rPr>
              <a:t>：</a:t>
            </a:r>
            <a:r>
              <a:rPr lang="en-US" altLang="ja-JP" sz="1000" dirty="0" smtClean="0">
                <a:solidFill>
                  <a:schemeClr val="bg1"/>
                </a:solidFill>
                <a:latin typeface="HGSｺﾞｼｯｸM" pitchFamily="50" charset="-128"/>
                <a:ea typeface="HGSｺﾞｼｯｸM" pitchFamily="50" charset="-128"/>
              </a:rPr>
              <a:t>54</a:t>
            </a:r>
            <a:r>
              <a:rPr lang="ja-JP" altLang="en-US" sz="1000" dirty="0" err="1" smtClean="0">
                <a:solidFill>
                  <a:schemeClr val="bg1"/>
                </a:solidFill>
                <a:latin typeface="HGSｺﾞｼｯｸM" pitchFamily="50" charset="-128"/>
                <a:ea typeface="HGSｺﾞｼｯｸM" pitchFamily="50" charset="-128"/>
              </a:rPr>
              <a:t>にも</a:t>
            </a:r>
            <a:endParaRPr lang="en-US" altLang="ja-JP" sz="1000" dirty="0" smtClean="0">
              <a:solidFill>
                <a:schemeClr val="bg1"/>
              </a:solidFill>
              <a:latin typeface="HGSｺﾞｼｯｸM" pitchFamily="50" charset="-128"/>
              <a:ea typeface="HGSｺﾞｼｯｸM" pitchFamily="50" charset="-128"/>
            </a:endParaRPr>
          </a:p>
          <a:p>
            <a:pPr>
              <a:lnSpc>
                <a:spcPts val="977"/>
              </a:lnSpc>
            </a:pPr>
            <a:r>
              <a:rPr lang="ja-JP" altLang="en-US" sz="1000" dirty="0" smtClean="0">
                <a:solidFill>
                  <a:schemeClr val="bg1"/>
                </a:solidFill>
                <a:latin typeface="HGSｺﾞｼｯｸM" pitchFamily="50" charset="-128"/>
                <a:ea typeface="HGSｺﾞｼｯｸM" pitchFamily="50" charset="-128"/>
              </a:rPr>
              <a:t>　　　　　　ご出演！</a:t>
            </a:r>
            <a:r>
              <a:rPr lang="ja-JP" altLang="en-US" sz="1000" b="1" dirty="0" smtClean="0">
                <a:solidFill>
                  <a:schemeClr val="bg1"/>
                </a:solidFill>
                <a:latin typeface="HGSｺﾞｼｯｸM" pitchFamily="50" charset="-128"/>
                <a:ea typeface="HGSｺﾞｼｯｸM" pitchFamily="50" charset="-128"/>
              </a:rPr>
              <a:t>    </a:t>
            </a:r>
            <a:endParaRPr lang="ja-JP" altLang="en-US" sz="1000" b="1" dirty="0">
              <a:solidFill>
                <a:schemeClr val="bg1"/>
              </a:solidFill>
              <a:latin typeface="HGSｺﾞｼｯｸM" pitchFamily="50" charset="-128"/>
              <a:ea typeface="HGSｺﾞｼｯｸM" pitchFamily="50" charset="-128"/>
            </a:endParaRPr>
          </a:p>
        </p:txBody>
      </p:sp>
      <p:pic>
        <p:nvPicPr>
          <p:cNvPr id="2" name="Picture 2" descr="http://t2.gstatic.com/images?q=tbn:ANd9GcSbVw6pt9ZZF7Qht5j7LQDJyj_Pd_cLcGaFClv0WBhJmxGR8sDWu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143398" y="4698628"/>
            <a:ext cx="612897" cy="99595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38" name="Picture 2" descr="http://t2.gstatic.com/images?q=tbn:ANd9GcSbVw6pt9ZZF7Qht5j7LQDJyj_Pd_cLcGaFClv0WBhJmxGR8sDWu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6696126" y="4842644"/>
            <a:ext cx="612897" cy="99595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39" name="角丸四角形吹き出し 38"/>
          <p:cNvSpPr/>
          <p:nvPr/>
        </p:nvSpPr>
        <p:spPr>
          <a:xfrm rot="16200000">
            <a:off x="1008324" y="6534833"/>
            <a:ext cx="1440160" cy="2520278"/>
          </a:xfrm>
          <a:prstGeom prst="wedgeRoundRectCallout">
            <a:avLst>
              <a:gd name="adj1" fmla="val 118339"/>
              <a:gd name="adj2" fmla="val -4282"/>
              <a:gd name="adj3" fmla="val 16667"/>
            </a:avLst>
          </a:prstGeom>
          <a:solidFill>
            <a:srgbClr val="FFFFCC"/>
          </a:solidFill>
          <a:ln w="3810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lIns="89324" tIns="44661" rIns="72000" bIns="44661" rtlCol="0" anchor="ctr"/>
          <a:lstStyle/>
          <a:p>
            <a:pPr algn="ctr">
              <a:lnSpc>
                <a:spcPts val="2344"/>
              </a:lnSpc>
            </a:pPr>
            <a:endParaRPr lang="en-US" altLang="ja-JP" sz="3200" b="1" dirty="0" smtClean="0">
              <a:ln w="17780" cmpd="sng">
                <a:noFill/>
                <a:prstDash val="solid"/>
                <a:miter lim="800000"/>
              </a:ln>
              <a:solidFill>
                <a:schemeClr val="bg1"/>
              </a:solidFill>
              <a:latin typeface="HGP創英ﾌﾟﾚｾﾞﾝｽEB" pitchFamily="18" charset="-128"/>
              <a:ea typeface="HGP創英ﾌﾟﾚｾﾞﾝｽEB" pitchFamily="18" charset="-128"/>
            </a:endParaRPr>
          </a:p>
          <a:p>
            <a:pPr algn="ctr">
              <a:lnSpc>
                <a:spcPts val="900"/>
              </a:lnSpc>
            </a:pPr>
            <a:endParaRPr lang="en-US" altLang="ja-JP" sz="3200" b="1" dirty="0" smtClean="0">
              <a:ln w="17780" cmpd="sng">
                <a:noFill/>
                <a:prstDash val="solid"/>
                <a:miter lim="800000"/>
              </a:ln>
              <a:solidFill>
                <a:schemeClr val="bg1"/>
              </a:solidFill>
              <a:latin typeface="HGP創英ﾌﾟﾚｾﾞﾝｽEB" pitchFamily="18" charset="-128"/>
              <a:ea typeface="HGP創英ﾌﾟﾚｾﾞﾝｽEB" pitchFamily="18" charset="-128"/>
            </a:endParaRPr>
          </a:p>
          <a:p>
            <a:pPr algn="ctr">
              <a:lnSpc>
                <a:spcPts val="1000"/>
              </a:lnSpc>
            </a:pPr>
            <a:endParaRPr lang="en-US" altLang="ja-JP" sz="3200" b="1" dirty="0" smtClean="0">
              <a:ln w="17780" cmpd="sng">
                <a:noFill/>
                <a:prstDash val="solid"/>
                <a:miter lim="800000"/>
              </a:ln>
              <a:solidFill>
                <a:schemeClr val="bg1"/>
              </a:solidFill>
              <a:latin typeface="HGP創英ﾌﾟﾚｾﾞﾝｽEB" pitchFamily="18" charset="-128"/>
              <a:ea typeface="HGP創英ﾌﾟﾚｾﾞﾝｽEB" pitchFamily="18" charset="-128"/>
            </a:endParaRPr>
          </a:p>
          <a:p>
            <a:pPr algn="ctr">
              <a:lnSpc>
                <a:spcPts val="2344"/>
              </a:lnSpc>
            </a:pPr>
            <a:endParaRPr lang="en-US" altLang="ja-JP" sz="6000" b="1" dirty="0" smtClean="0">
              <a:ln w="17780" cmpd="sng">
                <a:noFill/>
                <a:prstDash val="solid"/>
                <a:miter lim="800000"/>
              </a:ln>
              <a:solidFill>
                <a:schemeClr val="bg1"/>
              </a:solidFill>
              <a:latin typeface="HGP創英ﾌﾟﾚｾﾞﾝｽEB" pitchFamily="18" charset="-128"/>
              <a:ea typeface="HGP創英ﾌﾟﾚｾﾞﾝｽEB" pitchFamily="18" charset="-128"/>
            </a:endParaRPr>
          </a:p>
          <a:p>
            <a:pPr algn="ctr">
              <a:lnSpc>
                <a:spcPts val="2344"/>
              </a:lnSpc>
            </a:pPr>
            <a:r>
              <a:rPr lang="en-US" altLang="ja-JP" sz="6000" b="1" dirty="0" smtClean="0">
                <a:ln w="17780" cmpd="sng">
                  <a:noFill/>
                  <a:prstDash val="solid"/>
                  <a:miter lim="800000"/>
                </a:ln>
                <a:solidFill>
                  <a:schemeClr val="bg1"/>
                </a:solidFill>
                <a:latin typeface="HGP創英ﾌﾟﾚｾﾞﾝｽEB" pitchFamily="18" charset="-128"/>
                <a:ea typeface="HGP創英ﾌﾟﾚｾﾞﾝｽEB" pitchFamily="18" charset="-128"/>
              </a:rPr>
              <a:t>3.30</a:t>
            </a:r>
            <a:r>
              <a:rPr lang="en-US" altLang="ja-JP" sz="2400" b="1" dirty="0" smtClean="0">
                <a:ln w="17780" cmpd="sng">
                  <a:noFill/>
                  <a:prstDash val="solid"/>
                  <a:miter lim="800000"/>
                </a:ln>
                <a:solidFill>
                  <a:schemeClr val="bg1"/>
                </a:solidFill>
                <a:latin typeface="HGP創英ﾌﾟﾚｾﾞﾝｽEB" pitchFamily="18" charset="-128"/>
                <a:ea typeface="HGP創英ﾌﾟﾚｾﾞﾝｽEB" pitchFamily="18" charset="-128"/>
              </a:rPr>
              <a:t>(</a:t>
            </a:r>
            <a:r>
              <a:rPr lang="ja-JP" altLang="en-US" sz="2400" b="1" dirty="0" smtClean="0">
                <a:ln w="17780" cmpd="sng">
                  <a:noFill/>
                  <a:prstDash val="solid"/>
                  <a:miter lim="800000"/>
                </a:ln>
                <a:solidFill>
                  <a:schemeClr val="bg1"/>
                </a:solidFill>
                <a:latin typeface="HGP創英ﾌﾟﾚｾﾞﾝｽEB" pitchFamily="18" charset="-128"/>
                <a:ea typeface="HGP創英ﾌﾟﾚｾﾞﾝｽEB" pitchFamily="18" charset="-128"/>
              </a:rPr>
              <a:t>土</a:t>
            </a:r>
            <a:r>
              <a:rPr lang="en-US" altLang="ja-JP" sz="2400" b="1" dirty="0" smtClean="0">
                <a:ln w="17780" cmpd="sng">
                  <a:noFill/>
                  <a:prstDash val="solid"/>
                  <a:miter lim="800000"/>
                </a:ln>
                <a:solidFill>
                  <a:schemeClr val="bg1"/>
                </a:solidFill>
                <a:latin typeface="HGP創英ﾌﾟﾚｾﾞﾝｽEB" pitchFamily="18" charset="-128"/>
                <a:ea typeface="HGP創英ﾌﾟﾚｾﾞﾝｽEB" pitchFamily="18" charset="-128"/>
              </a:rPr>
              <a:t>)</a:t>
            </a:r>
          </a:p>
          <a:p>
            <a:pPr algn="ctr">
              <a:lnSpc>
                <a:spcPts val="2344"/>
              </a:lnSpc>
            </a:pPr>
            <a:r>
              <a:rPr lang="ja-JP" altLang="en-US" sz="2400" b="1" dirty="0" smtClean="0">
                <a:ln w="17780" cmpd="sng">
                  <a:noFill/>
                  <a:prstDash val="solid"/>
                  <a:miter lim="800000"/>
                </a:ln>
                <a:solidFill>
                  <a:schemeClr val="bg1"/>
                </a:solidFill>
                <a:latin typeface="HGP創英ﾌﾟﾚｾﾞﾝｽEB" pitchFamily="18" charset="-128"/>
                <a:ea typeface="HGP創英ﾌﾟﾚｾﾞﾝｽEB" pitchFamily="18" charset="-128"/>
              </a:rPr>
              <a:t> </a:t>
            </a:r>
            <a:endParaRPr lang="en-US" altLang="ja-JP" sz="2400" b="1" dirty="0" smtClean="0">
              <a:ln w="17780" cmpd="sng">
                <a:noFill/>
                <a:prstDash val="solid"/>
                <a:miter lim="800000"/>
              </a:ln>
              <a:solidFill>
                <a:schemeClr val="bg1"/>
              </a:solidFill>
              <a:latin typeface="HGP創英ﾌﾟﾚｾﾞﾝｽEB" pitchFamily="18" charset="-128"/>
              <a:ea typeface="HGP創英ﾌﾟﾚｾﾞﾝｽEB" pitchFamily="18" charset="-128"/>
            </a:endParaRPr>
          </a:p>
          <a:p>
            <a:pPr algn="ctr">
              <a:lnSpc>
                <a:spcPts val="2344"/>
              </a:lnSpc>
            </a:pPr>
            <a:r>
              <a:rPr lang="en-US" altLang="ja-JP" sz="3200" b="1" dirty="0" smtClean="0">
                <a:ln w="17780" cmpd="sng">
                  <a:noFill/>
                  <a:prstDash val="solid"/>
                  <a:miter lim="800000"/>
                </a:ln>
                <a:solidFill>
                  <a:schemeClr val="bg1"/>
                </a:solidFill>
                <a:latin typeface="HGP創英ﾌﾟﾚｾﾞﾝｽEB" pitchFamily="18" charset="-128"/>
                <a:ea typeface="HGP創英ﾌﾟﾚｾﾞﾝｽEB" pitchFamily="18" charset="-128"/>
              </a:rPr>
              <a:t>18:30 </a:t>
            </a:r>
            <a:r>
              <a:rPr lang="ja-JP" altLang="en-US" sz="1600" b="1" dirty="0" smtClean="0">
                <a:ln w="17780" cmpd="sng">
                  <a:noFill/>
                  <a:prstDash val="solid"/>
                  <a:miter lim="800000"/>
                </a:ln>
                <a:solidFill>
                  <a:schemeClr val="bg1"/>
                </a:solidFill>
                <a:latin typeface="HGP創英ﾌﾟﾚｾﾞﾝｽEB" pitchFamily="18" charset="-128"/>
                <a:ea typeface="HGP創英ﾌﾟﾚｾﾞﾝｽEB" pitchFamily="18" charset="-128"/>
              </a:rPr>
              <a:t>開演</a:t>
            </a:r>
            <a:r>
              <a:rPr lang="ja-JP" altLang="en-US" sz="2400" b="1" dirty="0" smtClean="0">
                <a:ln w="17780" cmpd="sng">
                  <a:noFill/>
                  <a:prstDash val="solid"/>
                  <a:miter lim="800000"/>
                </a:ln>
                <a:solidFill>
                  <a:schemeClr val="bg1"/>
                </a:solidFill>
                <a:latin typeface="ＤＦPOP2体W12" pitchFamily="1" charset="-128"/>
                <a:ea typeface="ＤＦPOP2体W12" pitchFamily="1" charset="-128"/>
              </a:rPr>
              <a:t> </a:t>
            </a:r>
            <a:endParaRPr lang="en-US" altLang="ja-JP" sz="2400" b="1" dirty="0" smtClean="0">
              <a:ln w="17780" cmpd="sng">
                <a:noFill/>
                <a:prstDash val="solid"/>
                <a:miter lim="800000"/>
              </a:ln>
              <a:solidFill>
                <a:schemeClr val="bg1"/>
              </a:solidFill>
              <a:latin typeface="ＤＦPOP2体W12" pitchFamily="1" charset="-128"/>
              <a:ea typeface="ＤＦPOP2体W12" pitchFamily="1" charset="-128"/>
            </a:endParaRPr>
          </a:p>
          <a:p>
            <a:pPr algn="ctr"/>
            <a:endParaRPr kumimoji="1" lang="ja-JP" alt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ネオン">
  <a:themeElements>
    <a:clrScheme name="ユーザー定義 45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98C0"/>
      </a:accent1>
      <a:accent2>
        <a:srgbClr val="FFC6DC"/>
      </a:accent2>
      <a:accent3>
        <a:srgbClr val="FFC6DC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ネオン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ネオン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4072</TotalTime>
  <Words>141</Words>
  <Application>Microsoft Office PowerPoint</Application>
  <PresentationFormat>ユーザー設定</PresentationFormat>
  <Paragraphs>82</Paragraphs>
  <Slides>1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ネオン</vt:lpstr>
      <vt:lpstr> 弥生の2大     イベント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遠野の明日に乾杯！ あえりあ</dc:title>
  <dc:creator>konrei</dc:creator>
  <cp:lastModifiedBy>Administrator</cp:lastModifiedBy>
  <cp:revision>243</cp:revision>
  <dcterms:created xsi:type="dcterms:W3CDTF">2010-02-17T06:08:35Z</dcterms:created>
  <dcterms:modified xsi:type="dcterms:W3CDTF">2013-02-23T02:25:41Z</dcterms:modified>
</cp:coreProperties>
</file>